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4" r:id="rId4"/>
    <p:sldId id="265" r:id="rId5"/>
    <p:sldId id="266" r:id="rId6"/>
    <p:sldId id="267" r:id="rId7"/>
    <p:sldId id="268" r:id="rId8"/>
    <p:sldId id="269" r:id="rId9"/>
    <p:sldId id="258" r:id="rId10"/>
    <p:sldId id="259" r:id="rId11"/>
    <p:sldId id="260" r:id="rId12"/>
    <p:sldId id="261" r:id="rId13"/>
    <p:sldId id="270" r:id="rId14"/>
    <p:sldId id="271" r:id="rId15"/>
    <p:sldId id="262" r:id="rId16"/>
    <p:sldId id="263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8" r:id="rId42"/>
    <p:sldId id="297" r:id="rId4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E986A4D-80D1-41F8-AC80-6EEA2D08E069}" v="26981" dt="2018-07-07T02:38:03.056"/>
    <p1510:client id="{F60E891E-487B-4881-9CAA-5AC121A7927C}" v="6" dt="2018-07-08T01:57:09.52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6" d="100"/>
          <a:sy n="86" d="100"/>
        </p:scale>
        <p:origin x="51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microsoft.com/office/2016/11/relationships/changesInfo" Target="changesInfos/changesInfo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이 진구" userId="20bf6ee400938239" providerId="LiveId" clId="{4E986A4D-80D1-41F8-AC80-6EEA2D08E069}"/>
    <pc:docChg chg="undo custSel addSld delSld modSld sldOrd">
      <pc:chgData name="이 진구" userId="20bf6ee400938239" providerId="LiveId" clId="{4E986A4D-80D1-41F8-AC80-6EEA2D08E069}" dt="2018-07-07T02:38:03.056" v="26977" actId="1582"/>
      <pc:docMkLst>
        <pc:docMk/>
      </pc:docMkLst>
      <pc:sldChg chg="addSp delSp modSp">
        <pc:chgData name="이 진구" userId="20bf6ee400938239" providerId="LiveId" clId="{4E986A4D-80D1-41F8-AC80-6EEA2D08E069}" dt="2018-07-06T15:57:04.049" v="10381"/>
        <pc:sldMkLst>
          <pc:docMk/>
          <pc:sldMk cId="2593185541" sldId="257"/>
        </pc:sldMkLst>
        <pc:spChg chg="mod">
          <ac:chgData name="이 진구" userId="20bf6ee400938239" providerId="LiveId" clId="{4E986A4D-80D1-41F8-AC80-6EEA2D08E069}" dt="2018-07-06T12:52:08.043" v="669" actId="20577"/>
          <ac:spMkLst>
            <pc:docMk/>
            <pc:sldMk cId="2593185541" sldId="257"/>
            <ac:spMk id="3" creationId="{B56C9641-F2ED-4490-B21E-CA8B3FB44417}"/>
          </ac:spMkLst>
        </pc:spChg>
        <pc:spChg chg="mod">
          <ac:chgData name="이 진구" userId="20bf6ee400938239" providerId="LiveId" clId="{4E986A4D-80D1-41F8-AC80-6EEA2D08E069}" dt="2018-07-06T15:57:04.049" v="10381"/>
          <ac:spMkLst>
            <pc:docMk/>
            <pc:sldMk cId="2593185541" sldId="257"/>
            <ac:spMk id="5" creationId="{17D57D17-F6A6-4033-BFCA-F9A281E3CDF8}"/>
          </ac:spMkLst>
        </pc:spChg>
        <pc:spChg chg="mod">
          <ac:chgData name="이 진구" userId="20bf6ee400938239" providerId="LiveId" clId="{4E986A4D-80D1-41F8-AC80-6EEA2D08E069}" dt="2018-07-06T12:32:26.758" v="30" actId="1076"/>
          <ac:spMkLst>
            <pc:docMk/>
            <pc:sldMk cId="2593185541" sldId="257"/>
            <ac:spMk id="7" creationId="{CECCB73C-E231-477F-9FB0-16FD6520586A}"/>
          </ac:spMkLst>
        </pc:spChg>
        <pc:spChg chg="mod">
          <ac:chgData name="이 진구" userId="20bf6ee400938239" providerId="LiveId" clId="{4E986A4D-80D1-41F8-AC80-6EEA2D08E069}" dt="2018-07-06T12:32:53.567" v="31" actId="1076"/>
          <ac:spMkLst>
            <pc:docMk/>
            <pc:sldMk cId="2593185541" sldId="257"/>
            <ac:spMk id="8" creationId="{94D0FACA-468B-4ED2-8005-04B2E4D7A45C}"/>
          </ac:spMkLst>
        </pc:spChg>
        <pc:spChg chg="mod">
          <ac:chgData name="이 진구" userId="20bf6ee400938239" providerId="LiveId" clId="{4E986A4D-80D1-41F8-AC80-6EEA2D08E069}" dt="2018-07-06T12:32:58.016" v="32" actId="1076"/>
          <ac:spMkLst>
            <pc:docMk/>
            <pc:sldMk cId="2593185541" sldId="257"/>
            <ac:spMk id="9" creationId="{FA766C4F-F9F2-49EF-BC5E-D57AA0FF7DB5}"/>
          </ac:spMkLst>
        </pc:spChg>
        <pc:spChg chg="mod">
          <ac:chgData name="이 진구" userId="20bf6ee400938239" providerId="LiveId" clId="{4E986A4D-80D1-41F8-AC80-6EEA2D08E069}" dt="2018-07-06T12:33:01.775" v="33" actId="1076"/>
          <ac:spMkLst>
            <pc:docMk/>
            <pc:sldMk cId="2593185541" sldId="257"/>
            <ac:spMk id="10" creationId="{CAE6A4BC-22D8-48CC-B100-51536E38133E}"/>
          </ac:spMkLst>
        </pc:spChg>
        <pc:spChg chg="mod">
          <ac:chgData name="이 진구" userId="20bf6ee400938239" providerId="LiveId" clId="{4E986A4D-80D1-41F8-AC80-6EEA2D08E069}" dt="2018-07-06T12:33:06.728" v="34" actId="1076"/>
          <ac:spMkLst>
            <pc:docMk/>
            <pc:sldMk cId="2593185541" sldId="257"/>
            <ac:spMk id="11" creationId="{5D9287C9-ED67-43BB-8083-25F91E1FA122}"/>
          </ac:spMkLst>
        </pc:spChg>
        <pc:spChg chg="add del mod">
          <ac:chgData name="이 진구" userId="20bf6ee400938239" providerId="LiveId" clId="{4E986A4D-80D1-41F8-AC80-6EEA2D08E069}" dt="2018-07-06T12:30:33.419" v="21" actId="931"/>
          <ac:spMkLst>
            <pc:docMk/>
            <pc:sldMk cId="2593185541" sldId="257"/>
            <ac:spMk id="12" creationId="{AEC1DCC9-03CB-4156-B431-5122B5E01DBB}"/>
          </ac:spMkLst>
        </pc:spChg>
        <pc:spChg chg="add del mod">
          <ac:chgData name="이 진구" userId="20bf6ee400938239" providerId="LiveId" clId="{4E986A4D-80D1-41F8-AC80-6EEA2D08E069}" dt="2018-07-06T12:51:41.839" v="656" actId="478"/>
          <ac:spMkLst>
            <pc:docMk/>
            <pc:sldMk cId="2593185541" sldId="257"/>
            <ac:spMk id="17" creationId="{4180E5A6-82AC-46C9-B477-887D3DC36412}"/>
          </ac:spMkLst>
        </pc:spChg>
        <pc:spChg chg="add del mod">
          <ac:chgData name="이 진구" userId="20bf6ee400938239" providerId="LiveId" clId="{4E986A4D-80D1-41F8-AC80-6EEA2D08E069}" dt="2018-07-06T12:51:42.952" v="657" actId="478"/>
          <ac:spMkLst>
            <pc:docMk/>
            <pc:sldMk cId="2593185541" sldId="257"/>
            <ac:spMk id="18" creationId="{15B199AF-96BA-4A49-BA0B-FCBFB3466D58}"/>
          </ac:spMkLst>
        </pc:spChg>
        <pc:spChg chg="add del mod">
          <ac:chgData name="이 진구" userId="20bf6ee400938239" providerId="LiveId" clId="{4E986A4D-80D1-41F8-AC80-6EEA2D08E069}" dt="2018-07-06T12:51:43.760" v="658" actId="478"/>
          <ac:spMkLst>
            <pc:docMk/>
            <pc:sldMk cId="2593185541" sldId="257"/>
            <ac:spMk id="19" creationId="{C2E17757-E9FB-4E36-8C86-A2EFB3A69830}"/>
          </ac:spMkLst>
        </pc:spChg>
        <pc:spChg chg="add del mod">
          <ac:chgData name="이 진구" userId="20bf6ee400938239" providerId="LiveId" clId="{4E986A4D-80D1-41F8-AC80-6EEA2D08E069}" dt="2018-07-06T12:51:47.678" v="659" actId="478"/>
          <ac:spMkLst>
            <pc:docMk/>
            <pc:sldMk cId="2593185541" sldId="257"/>
            <ac:spMk id="20" creationId="{70F1043F-DC65-4BF2-8DDE-C2468F29185B}"/>
          </ac:spMkLst>
        </pc:spChg>
        <pc:spChg chg="add del mod">
          <ac:chgData name="이 진구" userId="20bf6ee400938239" providerId="LiveId" clId="{4E986A4D-80D1-41F8-AC80-6EEA2D08E069}" dt="2018-07-06T12:35:33.201" v="55" actId="478"/>
          <ac:spMkLst>
            <pc:docMk/>
            <pc:sldMk cId="2593185541" sldId="257"/>
            <ac:spMk id="21" creationId="{C134CEFE-0C17-433A-BB70-F36D5B938A53}"/>
          </ac:spMkLst>
        </pc:spChg>
        <pc:picChg chg="del mod">
          <ac:chgData name="이 진구" userId="20bf6ee400938239" providerId="LiveId" clId="{4E986A4D-80D1-41F8-AC80-6EEA2D08E069}" dt="2018-07-06T12:20:05.048" v="3" actId="478"/>
          <ac:picMkLst>
            <pc:docMk/>
            <pc:sldMk cId="2593185541" sldId="257"/>
            <ac:picMk id="6" creationId="{AEE9AC5E-5401-44FA-ABC0-0F1D786DB31C}"/>
          </ac:picMkLst>
        </pc:picChg>
        <pc:picChg chg="add del mod">
          <ac:chgData name="이 진구" userId="20bf6ee400938239" providerId="LiveId" clId="{4E986A4D-80D1-41F8-AC80-6EEA2D08E069}" dt="2018-07-06T12:30:28.372" v="20" actId="931"/>
          <ac:picMkLst>
            <pc:docMk/>
            <pc:sldMk cId="2593185541" sldId="257"/>
            <ac:picMk id="14" creationId="{D48D1E17-2017-4550-806B-19353645619A}"/>
          </ac:picMkLst>
        </pc:picChg>
        <pc:picChg chg="add mod ord">
          <ac:chgData name="이 진구" userId="20bf6ee400938239" providerId="LiveId" clId="{4E986A4D-80D1-41F8-AC80-6EEA2D08E069}" dt="2018-07-06T12:30:40.301" v="29" actId="171"/>
          <ac:picMkLst>
            <pc:docMk/>
            <pc:sldMk cId="2593185541" sldId="257"/>
            <ac:picMk id="16" creationId="{DA6657F5-0229-444D-9644-3D8F91466A8F}"/>
          </ac:picMkLst>
        </pc:picChg>
      </pc:sldChg>
      <pc:sldChg chg="addSp delSp modSp">
        <pc:chgData name="이 진구" userId="20bf6ee400938239" providerId="LiveId" clId="{4E986A4D-80D1-41F8-AC80-6EEA2D08E069}" dt="2018-07-07T02:31:23.753" v="26573" actId="478"/>
        <pc:sldMkLst>
          <pc:docMk/>
          <pc:sldMk cId="1981056493" sldId="258"/>
        </pc:sldMkLst>
        <pc:spChg chg="mod">
          <ac:chgData name="이 진구" userId="20bf6ee400938239" providerId="LiveId" clId="{4E986A4D-80D1-41F8-AC80-6EEA2D08E069}" dt="2018-07-06T14:32:00.912" v="5291"/>
          <ac:spMkLst>
            <pc:docMk/>
            <pc:sldMk cId="1981056493" sldId="258"/>
            <ac:spMk id="2" creationId="{1583F028-119A-4FAC-8396-6870A66D6932}"/>
          </ac:spMkLst>
        </pc:spChg>
        <pc:spChg chg="mod">
          <ac:chgData name="이 진구" userId="20bf6ee400938239" providerId="LiveId" clId="{4E986A4D-80D1-41F8-AC80-6EEA2D08E069}" dt="2018-07-06T14:32:21.609" v="5299" actId="20577"/>
          <ac:spMkLst>
            <pc:docMk/>
            <pc:sldMk cId="1981056493" sldId="258"/>
            <ac:spMk id="3" creationId="{B56C9641-F2ED-4490-B21E-CA8B3FB44417}"/>
          </ac:spMkLst>
        </pc:spChg>
        <pc:spChg chg="mod">
          <ac:chgData name="이 진구" userId="20bf6ee400938239" providerId="LiveId" clId="{4E986A4D-80D1-41F8-AC80-6EEA2D08E069}" dt="2018-07-07T01:56:07.499" v="22885" actId="404"/>
          <ac:spMkLst>
            <pc:docMk/>
            <pc:sldMk cId="1981056493" sldId="258"/>
            <ac:spMk id="5" creationId="{17D57D17-F6A6-4033-BFCA-F9A281E3CDF8}"/>
          </ac:spMkLst>
        </pc:spChg>
        <pc:spChg chg="mod">
          <ac:chgData name="이 진구" userId="20bf6ee400938239" providerId="LiveId" clId="{4E986A4D-80D1-41F8-AC80-6EEA2D08E069}" dt="2018-07-06T14:32:31.879" v="5300" actId="1076"/>
          <ac:spMkLst>
            <pc:docMk/>
            <pc:sldMk cId="1981056493" sldId="258"/>
            <ac:spMk id="7" creationId="{CECCB73C-E231-477F-9FB0-16FD6520586A}"/>
          </ac:spMkLst>
        </pc:spChg>
        <pc:spChg chg="mod">
          <ac:chgData name="이 진구" userId="20bf6ee400938239" providerId="LiveId" clId="{4E986A4D-80D1-41F8-AC80-6EEA2D08E069}" dt="2018-07-06T14:32:44.088" v="5302" actId="1076"/>
          <ac:spMkLst>
            <pc:docMk/>
            <pc:sldMk cId="1981056493" sldId="258"/>
            <ac:spMk id="8" creationId="{94D0FACA-468B-4ED2-8005-04B2E4D7A45C}"/>
          </ac:spMkLst>
        </pc:spChg>
        <pc:spChg chg="del mod">
          <ac:chgData name="이 진구" userId="20bf6ee400938239" providerId="LiveId" clId="{4E986A4D-80D1-41F8-AC80-6EEA2D08E069}" dt="2018-07-06T14:32:48.135" v="5303" actId="478"/>
          <ac:spMkLst>
            <pc:docMk/>
            <pc:sldMk cId="1981056493" sldId="258"/>
            <ac:spMk id="9" creationId="{FA766C4F-F9F2-49EF-BC5E-D57AA0FF7DB5}"/>
          </ac:spMkLst>
        </pc:spChg>
        <pc:spChg chg="del">
          <ac:chgData name="이 진구" userId="20bf6ee400938239" providerId="LiveId" clId="{4E986A4D-80D1-41F8-AC80-6EEA2D08E069}" dt="2018-07-06T14:32:49.792" v="5304" actId="478"/>
          <ac:spMkLst>
            <pc:docMk/>
            <pc:sldMk cId="1981056493" sldId="258"/>
            <ac:spMk id="10" creationId="{CAE6A4BC-22D8-48CC-B100-51536E38133E}"/>
          </ac:spMkLst>
        </pc:spChg>
        <pc:spChg chg="del">
          <ac:chgData name="이 진구" userId="20bf6ee400938239" providerId="LiveId" clId="{4E986A4D-80D1-41F8-AC80-6EEA2D08E069}" dt="2018-07-07T02:31:23.753" v="26573" actId="478"/>
          <ac:spMkLst>
            <pc:docMk/>
            <pc:sldMk cId="1981056493" sldId="258"/>
            <ac:spMk id="11" creationId="{5D9287C9-ED67-43BB-8083-25F91E1FA122}"/>
          </ac:spMkLst>
        </pc:spChg>
        <pc:spChg chg="add del mod">
          <ac:chgData name="이 진구" userId="20bf6ee400938239" providerId="LiveId" clId="{4E986A4D-80D1-41F8-AC80-6EEA2D08E069}" dt="2018-07-06T14:32:07.946" v="5292" actId="931"/>
          <ac:spMkLst>
            <pc:docMk/>
            <pc:sldMk cId="1981056493" sldId="258"/>
            <ac:spMk id="12" creationId="{B15005EC-4AA7-41BB-A2F6-E6981FAB8528}"/>
          </ac:spMkLst>
        </pc:spChg>
        <pc:picChg chg="add del">
          <ac:chgData name="이 진구" userId="20bf6ee400938239" providerId="LiveId" clId="{4E986A4D-80D1-41F8-AC80-6EEA2D08E069}" dt="2018-07-06T12:19:42.448" v="1" actId="478"/>
          <ac:picMkLst>
            <pc:docMk/>
            <pc:sldMk cId="1981056493" sldId="258"/>
            <ac:picMk id="4" creationId="{A17BFDF8-887C-4212-A6AD-CCF9DC36AFA1}"/>
          </ac:picMkLst>
        </pc:picChg>
        <pc:picChg chg="add mod ord">
          <ac:chgData name="이 진구" userId="20bf6ee400938239" providerId="LiveId" clId="{4E986A4D-80D1-41F8-AC80-6EEA2D08E069}" dt="2018-07-06T14:32:14.641" v="5297" actId="171"/>
          <ac:picMkLst>
            <pc:docMk/>
            <pc:sldMk cId="1981056493" sldId="258"/>
            <ac:picMk id="14" creationId="{6D421DF2-DBE5-42D4-9CB2-8E5780B0143E}"/>
          </ac:picMkLst>
        </pc:picChg>
        <pc:picChg chg="del">
          <ac:chgData name="이 진구" userId="20bf6ee400938239" providerId="LiveId" clId="{4E986A4D-80D1-41F8-AC80-6EEA2D08E069}" dt="2018-07-06T12:20:06.904" v="4" actId="478"/>
          <ac:picMkLst>
            <pc:docMk/>
            <pc:sldMk cId="1981056493" sldId="258"/>
            <ac:picMk id="25" creationId="{DC65BCC1-74C8-4357-A94E-1EA58F34459A}"/>
          </ac:picMkLst>
        </pc:picChg>
      </pc:sldChg>
      <pc:sldChg chg="addSp delSp modSp add ord">
        <pc:chgData name="이 진구" userId="20bf6ee400938239" providerId="LiveId" clId="{4E986A4D-80D1-41F8-AC80-6EEA2D08E069}" dt="2018-07-07T02:31:26.698" v="26574" actId="478"/>
        <pc:sldMkLst>
          <pc:docMk/>
          <pc:sldMk cId="3691109307" sldId="259"/>
        </pc:sldMkLst>
        <pc:spChg chg="mod">
          <ac:chgData name="이 진구" userId="20bf6ee400938239" providerId="LiveId" clId="{4E986A4D-80D1-41F8-AC80-6EEA2D08E069}" dt="2018-07-06T14:36:14.335" v="5660" actId="20577"/>
          <ac:spMkLst>
            <pc:docMk/>
            <pc:sldMk cId="3691109307" sldId="259"/>
            <ac:spMk id="2" creationId="{1583F028-119A-4FAC-8396-6870A66D6932}"/>
          </ac:spMkLst>
        </pc:spChg>
        <pc:spChg chg="mod">
          <ac:chgData name="이 진구" userId="20bf6ee400938239" providerId="LiveId" clId="{4E986A4D-80D1-41F8-AC80-6EEA2D08E069}" dt="2018-07-06T14:36:25.096" v="5662" actId="20577"/>
          <ac:spMkLst>
            <pc:docMk/>
            <pc:sldMk cId="3691109307" sldId="259"/>
            <ac:spMk id="3" creationId="{B56C9641-F2ED-4490-B21E-CA8B3FB44417}"/>
          </ac:spMkLst>
        </pc:spChg>
        <pc:spChg chg="mod">
          <ac:chgData name="이 진구" userId="20bf6ee400938239" providerId="LiveId" clId="{4E986A4D-80D1-41F8-AC80-6EEA2D08E069}" dt="2018-07-06T14:40:04.994" v="6048" actId="404"/>
          <ac:spMkLst>
            <pc:docMk/>
            <pc:sldMk cId="3691109307" sldId="259"/>
            <ac:spMk id="5" creationId="{17D57D17-F6A6-4033-BFCA-F9A281E3CDF8}"/>
          </ac:spMkLst>
        </pc:spChg>
        <pc:spChg chg="mod">
          <ac:chgData name="이 진구" userId="20bf6ee400938239" providerId="LiveId" clId="{4E986A4D-80D1-41F8-AC80-6EEA2D08E069}" dt="2018-07-06T14:37:01.743" v="5674" actId="1076"/>
          <ac:spMkLst>
            <pc:docMk/>
            <pc:sldMk cId="3691109307" sldId="259"/>
            <ac:spMk id="7" creationId="{CECCB73C-E231-477F-9FB0-16FD6520586A}"/>
          </ac:spMkLst>
        </pc:spChg>
        <pc:spChg chg="mod">
          <ac:chgData name="이 진구" userId="20bf6ee400938239" providerId="LiveId" clId="{4E986A4D-80D1-41F8-AC80-6EEA2D08E069}" dt="2018-07-06T14:37:07.519" v="5676" actId="1076"/>
          <ac:spMkLst>
            <pc:docMk/>
            <pc:sldMk cId="3691109307" sldId="259"/>
            <ac:spMk id="8" creationId="{94D0FACA-468B-4ED2-8005-04B2E4D7A45C}"/>
          </ac:spMkLst>
        </pc:spChg>
        <pc:spChg chg="del">
          <ac:chgData name="이 진구" userId="20bf6ee400938239" providerId="LiveId" clId="{4E986A4D-80D1-41F8-AC80-6EEA2D08E069}" dt="2018-07-06T14:37:04.384" v="5675" actId="478"/>
          <ac:spMkLst>
            <pc:docMk/>
            <pc:sldMk cId="3691109307" sldId="259"/>
            <ac:spMk id="9" creationId="{FA766C4F-F9F2-49EF-BC5E-D57AA0FF7DB5}"/>
          </ac:spMkLst>
        </pc:spChg>
        <pc:spChg chg="del">
          <ac:chgData name="이 진구" userId="20bf6ee400938239" providerId="LiveId" clId="{4E986A4D-80D1-41F8-AC80-6EEA2D08E069}" dt="2018-07-06T14:37:08.825" v="5677" actId="478"/>
          <ac:spMkLst>
            <pc:docMk/>
            <pc:sldMk cId="3691109307" sldId="259"/>
            <ac:spMk id="10" creationId="{CAE6A4BC-22D8-48CC-B100-51536E38133E}"/>
          </ac:spMkLst>
        </pc:spChg>
        <pc:spChg chg="del">
          <ac:chgData name="이 진구" userId="20bf6ee400938239" providerId="LiveId" clId="{4E986A4D-80D1-41F8-AC80-6EEA2D08E069}" dt="2018-07-07T02:31:26.698" v="26574" actId="478"/>
          <ac:spMkLst>
            <pc:docMk/>
            <pc:sldMk cId="3691109307" sldId="259"/>
            <ac:spMk id="11" creationId="{5D9287C9-ED67-43BB-8083-25F91E1FA122}"/>
          </ac:spMkLst>
        </pc:spChg>
        <pc:spChg chg="del">
          <ac:chgData name="이 진구" userId="20bf6ee400938239" providerId="LiveId" clId="{4E986A4D-80D1-41F8-AC80-6EEA2D08E069}" dt="2018-07-06T14:36:30.379" v="5663" actId="931"/>
          <ac:spMkLst>
            <pc:docMk/>
            <pc:sldMk cId="3691109307" sldId="259"/>
            <ac:spMk id="12" creationId="{B15005EC-4AA7-41BB-A2F6-E6981FAB8528}"/>
          </ac:spMkLst>
        </pc:spChg>
        <pc:picChg chg="add mod ord">
          <ac:chgData name="이 진구" userId="20bf6ee400938239" providerId="LiveId" clId="{4E986A4D-80D1-41F8-AC80-6EEA2D08E069}" dt="2018-07-06T14:36:56.107" v="5673" actId="167"/>
          <ac:picMkLst>
            <pc:docMk/>
            <pc:sldMk cId="3691109307" sldId="259"/>
            <ac:picMk id="6" creationId="{86660975-6F97-474E-8BFE-0F074F26CD8F}"/>
          </ac:picMkLst>
        </pc:picChg>
      </pc:sldChg>
      <pc:sldChg chg="addSp delSp modSp add">
        <pc:chgData name="이 진구" userId="20bf6ee400938239" providerId="LiveId" clId="{4E986A4D-80D1-41F8-AC80-6EEA2D08E069}" dt="2018-07-07T02:31:28.375" v="26575" actId="478"/>
        <pc:sldMkLst>
          <pc:docMk/>
          <pc:sldMk cId="1185483814" sldId="260"/>
        </pc:sldMkLst>
        <pc:spChg chg="mod">
          <ac:chgData name="이 진구" userId="20bf6ee400938239" providerId="LiveId" clId="{4E986A4D-80D1-41F8-AC80-6EEA2D08E069}" dt="2018-07-06T14:41:11.744" v="6069"/>
          <ac:spMkLst>
            <pc:docMk/>
            <pc:sldMk cId="1185483814" sldId="260"/>
            <ac:spMk id="2" creationId="{1583F028-119A-4FAC-8396-6870A66D6932}"/>
          </ac:spMkLst>
        </pc:spChg>
        <pc:spChg chg="mod">
          <ac:chgData name="이 진구" userId="20bf6ee400938239" providerId="LiveId" clId="{4E986A4D-80D1-41F8-AC80-6EEA2D08E069}" dt="2018-07-06T14:41:16.295" v="6072" actId="20577"/>
          <ac:spMkLst>
            <pc:docMk/>
            <pc:sldMk cId="1185483814" sldId="260"/>
            <ac:spMk id="3" creationId="{B56C9641-F2ED-4490-B21E-CA8B3FB44417}"/>
          </ac:spMkLst>
        </pc:spChg>
        <pc:spChg chg="mod">
          <ac:chgData name="이 진구" userId="20bf6ee400938239" providerId="LiveId" clId="{4E986A4D-80D1-41F8-AC80-6EEA2D08E069}" dt="2018-07-06T14:46:00.459" v="6786" actId="404"/>
          <ac:spMkLst>
            <pc:docMk/>
            <pc:sldMk cId="1185483814" sldId="260"/>
            <ac:spMk id="5" creationId="{17D57D17-F6A6-4033-BFCA-F9A281E3CDF8}"/>
          </ac:spMkLst>
        </pc:spChg>
        <pc:spChg chg="mod">
          <ac:chgData name="이 진구" userId="20bf6ee400938239" providerId="LiveId" clId="{4E986A4D-80D1-41F8-AC80-6EEA2D08E069}" dt="2018-07-06T14:41:32.334" v="6074" actId="1076"/>
          <ac:spMkLst>
            <pc:docMk/>
            <pc:sldMk cId="1185483814" sldId="260"/>
            <ac:spMk id="7" creationId="{CECCB73C-E231-477F-9FB0-16FD6520586A}"/>
          </ac:spMkLst>
        </pc:spChg>
        <pc:spChg chg="mod">
          <ac:chgData name="이 진구" userId="20bf6ee400938239" providerId="LiveId" clId="{4E986A4D-80D1-41F8-AC80-6EEA2D08E069}" dt="2018-07-06T14:41:38.615" v="6076" actId="1076"/>
          <ac:spMkLst>
            <pc:docMk/>
            <pc:sldMk cId="1185483814" sldId="260"/>
            <ac:spMk id="8" creationId="{94D0FACA-468B-4ED2-8005-04B2E4D7A45C}"/>
          </ac:spMkLst>
        </pc:spChg>
        <pc:spChg chg="mod">
          <ac:chgData name="이 진구" userId="20bf6ee400938239" providerId="LiveId" clId="{4E986A4D-80D1-41F8-AC80-6EEA2D08E069}" dt="2018-07-06T14:41:41.767" v="6077" actId="1076"/>
          <ac:spMkLst>
            <pc:docMk/>
            <pc:sldMk cId="1185483814" sldId="260"/>
            <ac:spMk id="9" creationId="{FA766C4F-F9F2-49EF-BC5E-D57AA0FF7DB5}"/>
          </ac:spMkLst>
        </pc:spChg>
        <pc:spChg chg="mod">
          <ac:chgData name="이 진구" userId="20bf6ee400938239" providerId="LiveId" clId="{4E986A4D-80D1-41F8-AC80-6EEA2D08E069}" dt="2018-07-06T14:41:45.831" v="6078" actId="1076"/>
          <ac:spMkLst>
            <pc:docMk/>
            <pc:sldMk cId="1185483814" sldId="260"/>
            <ac:spMk id="10" creationId="{CAE6A4BC-22D8-48CC-B100-51536E38133E}"/>
          </ac:spMkLst>
        </pc:spChg>
        <pc:spChg chg="del">
          <ac:chgData name="이 진구" userId="20bf6ee400938239" providerId="LiveId" clId="{4E986A4D-80D1-41F8-AC80-6EEA2D08E069}" dt="2018-07-07T02:31:28.375" v="26575" actId="478"/>
          <ac:spMkLst>
            <pc:docMk/>
            <pc:sldMk cId="1185483814" sldId="260"/>
            <ac:spMk id="11" creationId="{5D9287C9-ED67-43BB-8083-25F91E1FA122}"/>
          </ac:spMkLst>
        </pc:spChg>
        <pc:spChg chg="del">
          <ac:chgData name="이 진구" userId="20bf6ee400938239" providerId="LiveId" clId="{4E986A4D-80D1-41F8-AC80-6EEA2D08E069}" dt="2018-07-06T14:41:03.420" v="6049" actId="931"/>
          <ac:spMkLst>
            <pc:docMk/>
            <pc:sldMk cId="1185483814" sldId="260"/>
            <ac:spMk id="12" creationId="{B15005EC-4AA7-41BB-A2F6-E6981FAB8528}"/>
          </ac:spMkLst>
        </pc:spChg>
        <pc:picChg chg="add mod ord">
          <ac:chgData name="이 진구" userId="20bf6ee400938239" providerId="LiveId" clId="{4E986A4D-80D1-41F8-AC80-6EEA2D08E069}" dt="2018-07-06T14:41:20.117" v="6073" actId="167"/>
          <ac:picMkLst>
            <pc:docMk/>
            <pc:sldMk cId="1185483814" sldId="260"/>
            <ac:picMk id="6" creationId="{46C7C2E2-A5FB-4104-9DC3-49E3B097DD98}"/>
          </ac:picMkLst>
        </pc:picChg>
      </pc:sldChg>
      <pc:sldChg chg="addSp delSp modSp add">
        <pc:chgData name="이 진구" userId="20bf6ee400938239" providerId="LiveId" clId="{4E986A4D-80D1-41F8-AC80-6EEA2D08E069}" dt="2018-07-07T02:31:30.491" v="26576" actId="478"/>
        <pc:sldMkLst>
          <pc:docMk/>
          <pc:sldMk cId="846903057" sldId="261"/>
        </pc:sldMkLst>
        <pc:spChg chg="mod">
          <ac:chgData name="이 진구" userId="20bf6ee400938239" providerId="LiveId" clId="{4E986A4D-80D1-41F8-AC80-6EEA2D08E069}" dt="2018-07-06T14:50:09.633" v="6995"/>
          <ac:spMkLst>
            <pc:docMk/>
            <pc:sldMk cId="846903057" sldId="261"/>
            <ac:spMk id="2" creationId="{1583F028-119A-4FAC-8396-6870A66D6932}"/>
          </ac:spMkLst>
        </pc:spChg>
        <pc:spChg chg="mod">
          <ac:chgData name="이 진구" userId="20bf6ee400938239" providerId="LiveId" clId="{4E986A4D-80D1-41F8-AC80-6EEA2D08E069}" dt="2018-07-06T15:02:25.726" v="7551" actId="20577"/>
          <ac:spMkLst>
            <pc:docMk/>
            <pc:sldMk cId="846903057" sldId="261"/>
            <ac:spMk id="3" creationId="{B56C9641-F2ED-4490-B21E-CA8B3FB44417}"/>
          </ac:spMkLst>
        </pc:spChg>
        <pc:spChg chg="mod">
          <ac:chgData name="이 진구" userId="20bf6ee400938239" providerId="LiveId" clId="{4E986A4D-80D1-41F8-AC80-6EEA2D08E069}" dt="2018-07-06T15:00:49.443" v="7545" actId="404"/>
          <ac:spMkLst>
            <pc:docMk/>
            <pc:sldMk cId="846903057" sldId="261"/>
            <ac:spMk id="5" creationId="{17D57D17-F6A6-4033-BFCA-F9A281E3CDF8}"/>
          </ac:spMkLst>
        </pc:spChg>
        <pc:spChg chg="mod">
          <ac:chgData name="이 진구" userId="20bf6ee400938239" providerId="LiveId" clId="{4E986A4D-80D1-41F8-AC80-6EEA2D08E069}" dt="2018-07-06T14:50:29.600" v="7006" actId="1076"/>
          <ac:spMkLst>
            <pc:docMk/>
            <pc:sldMk cId="846903057" sldId="261"/>
            <ac:spMk id="7" creationId="{CECCB73C-E231-477F-9FB0-16FD6520586A}"/>
          </ac:spMkLst>
        </pc:spChg>
        <pc:spChg chg="mod">
          <ac:chgData name="이 진구" userId="20bf6ee400938239" providerId="LiveId" clId="{4E986A4D-80D1-41F8-AC80-6EEA2D08E069}" dt="2018-07-06T14:50:51.990" v="7009" actId="1076"/>
          <ac:spMkLst>
            <pc:docMk/>
            <pc:sldMk cId="846903057" sldId="261"/>
            <ac:spMk id="8" creationId="{94D0FACA-468B-4ED2-8005-04B2E4D7A45C}"/>
          </ac:spMkLst>
        </pc:spChg>
        <pc:spChg chg="mod">
          <ac:chgData name="이 진구" userId="20bf6ee400938239" providerId="LiveId" clId="{4E986A4D-80D1-41F8-AC80-6EEA2D08E069}" dt="2018-07-06T14:50:54.791" v="7010" actId="1076"/>
          <ac:spMkLst>
            <pc:docMk/>
            <pc:sldMk cId="846903057" sldId="261"/>
            <ac:spMk id="9" creationId="{FA766C4F-F9F2-49EF-BC5E-D57AA0FF7DB5}"/>
          </ac:spMkLst>
        </pc:spChg>
        <pc:spChg chg="mod">
          <ac:chgData name="이 진구" userId="20bf6ee400938239" providerId="LiveId" clId="{4E986A4D-80D1-41F8-AC80-6EEA2D08E069}" dt="2018-07-06T14:51:02.646" v="7011" actId="1076"/>
          <ac:spMkLst>
            <pc:docMk/>
            <pc:sldMk cId="846903057" sldId="261"/>
            <ac:spMk id="10" creationId="{CAE6A4BC-22D8-48CC-B100-51536E38133E}"/>
          </ac:spMkLst>
        </pc:spChg>
        <pc:spChg chg="del">
          <ac:chgData name="이 진구" userId="20bf6ee400938239" providerId="LiveId" clId="{4E986A4D-80D1-41F8-AC80-6EEA2D08E069}" dt="2018-07-07T02:31:30.491" v="26576" actId="478"/>
          <ac:spMkLst>
            <pc:docMk/>
            <pc:sldMk cId="846903057" sldId="261"/>
            <ac:spMk id="11" creationId="{5D9287C9-ED67-43BB-8083-25F91E1FA122}"/>
          </ac:spMkLst>
        </pc:spChg>
        <pc:spChg chg="add del">
          <ac:chgData name="이 진구" userId="20bf6ee400938239" providerId="LiveId" clId="{4E986A4D-80D1-41F8-AC80-6EEA2D08E069}" dt="2018-07-06T14:48:31.085" v="6793" actId="931"/>
          <ac:spMkLst>
            <pc:docMk/>
            <pc:sldMk cId="846903057" sldId="261"/>
            <ac:spMk id="12" creationId="{B15005EC-4AA7-41BB-A2F6-E6981FAB8528}"/>
          </ac:spMkLst>
        </pc:spChg>
        <pc:picChg chg="add del mod ord">
          <ac:chgData name="이 진구" userId="20bf6ee400938239" providerId="LiveId" clId="{4E986A4D-80D1-41F8-AC80-6EEA2D08E069}" dt="2018-07-06T14:47:51.184" v="6792" actId="931"/>
          <ac:picMkLst>
            <pc:docMk/>
            <pc:sldMk cId="846903057" sldId="261"/>
            <ac:picMk id="6" creationId="{2BFC700D-691F-4820-BA1D-2C5B9EF9123C}"/>
          </ac:picMkLst>
        </pc:picChg>
        <pc:picChg chg="add mod ord">
          <ac:chgData name="이 진구" userId="20bf6ee400938239" providerId="LiveId" clId="{4E986A4D-80D1-41F8-AC80-6EEA2D08E069}" dt="2018-07-06T14:49:14.442" v="6899" actId="167"/>
          <ac:picMkLst>
            <pc:docMk/>
            <pc:sldMk cId="846903057" sldId="261"/>
            <ac:picMk id="14" creationId="{1398A5A4-DE1E-4905-A366-4164AF40AACA}"/>
          </ac:picMkLst>
        </pc:picChg>
      </pc:sldChg>
      <pc:sldChg chg="addSp delSp modSp add">
        <pc:chgData name="이 진구" userId="20bf6ee400938239" providerId="LiveId" clId="{4E986A4D-80D1-41F8-AC80-6EEA2D08E069}" dt="2018-07-06T15:41:33.370" v="9324"/>
        <pc:sldMkLst>
          <pc:docMk/>
          <pc:sldMk cId="2870810128" sldId="262"/>
        </pc:sldMkLst>
        <pc:spChg chg="mod">
          <ac:chgData name="이 진구" userId="20bf6ee400938239" providerId="LiveId" clId="{4E986A4D-80D1-41F8-AC80-6EEA2D08E069}" dt="2018-07-06T15:29:36.436" v="8643"/>
          <ac:spMkLst>
            <pc:docMk/>
            <pc:sldMk cId="2870810128" sldId="262"/>
            <ac:spMk id="2" creationId="{1583F028-119A-4FAC-8396-6870A66D6932}"/>
          </ac:spMkLst>
        </pc:spChg>
        <pc:spChg chg="mod">
          <ac:chgData name="이 진구" userId="20bf6ee400938239" providerId="LiveId" clId="{4E986A4D-80D1-41F8-AC80-6EEA2D08E069}" dt="2018-07-06T15:31:23.567" v="8654" actId="20577"/>
          <ac:spMkLst>
            <pc:docMk/>
            <pc:sldMk cId="2870810128" sldId="262"/>
            <ac:spMk id="3" creationId="{B56C9641-F2ED-4490-B21E-CA8B3FB44417}"/>
          </ac:spMkLst>
        </pc:spChg>
        <pc:spChg chg="mod">
          <ac:chgData name="이 진구" userId="20bf6ee400938239" providerId="LiveId" clId="{4E986A4D-80D1-41F8-AC80-6EEA2D08E069}" dt="2018-07-06T15:41:33.370" v="9324"/>
          <ac:spMkLst>
            <pc:docMk/>
            <pc:sldMk cId="2870810128" sldId="262"/>
            <ac:spMk id="5" creationId="{17D57D17-F6A6-4033-BFCA-F9A281E3CDF8}"/>
          </ac:spMkLst>
        </pc:spChg>
        <pc:spChg chg="mod">
          <ac:chgData name="이 진구" userId="20bf6ee400938239" providerId="LiveId" clId="{4E986A4D-80D1-41F8-AC80-6EEA2D08E069}" dt="2018-07-06T15:31:05.138" v="8648" actId="1076"/>
          <ac:spMkLst>
            <pc:docMk/>
            <pc:sldMk cId="2870810128" sldId="262"/>
            <ac:spMk id="7" creationId="{CECCB73C-E231-477F-9FB0-16FD6520586A}"/>
          </ac:spMkLst>
        </pc:spChg>
        <pc:spChg chg="mod">
          <ac:chgData name="이 진구" userId="20bf6ee400938239" providerId="LiveId" clId="{4E986A4D-80D1-41F8-AC80-6EEA2D08E069}" dt="2018-07-06T15:31:10.194" v="8649" actId="1076"/>
          <ac:spMkLst>
            <pc:docMk/>
            <pc:sldMk cId="2870810128" sldId="262"/>
            <ac:spMk id="8" creationId="{94D0FACA-468B-4ED2-8005-04B2E4D7A45C}"/>
          </ac:spMkLst>
        </pc:spChg>
        <pc:spChg chg="mod">
          <ac:chgData name="이 진구" userId="20bf6ee400938239" providerId="LiveId" clId="{4E986A4D-80D1-41F8-AC80-6EEA2D08E069}" dt="2018-07-06T15:31:13.234" v="8650" actId="1076"/>
          <ac:spMkLst>
            <pc:docMk/>
            <pc:sldMk cId="2870810128" sldId="262"/>
            <ac:spMk id="9" creationId="{FA766C4F-F9F2-49EF-BC5E-D57AA0FF7DB5}"/>
          </ac:spMkLst>
        </pc:spChg>
        <pc:spChg chg="mod">
          <ac:chgData name="이 진구" userId="20bf6ee400938239" providerId="LiveId" clId="{4E986A4D-80D1-41F8-AC80-6EEA2D08E069}" dt="2018-07-06T15:31:16.723" v="8651" actId="1076"/>
          <ac:spMkLst>
            <pc:docMk/>
            <pc:sldMk cId="2870810128" sldId="262"/>
            <ac:spMk id="10" creationId="{CAE6A4BC-22D8-48CC-B100-51536E38133E}"/>
          </ac:spMkLst>
        </pc:spChg>
        <pc:spChg chg="mod">
          <ac:chgData name="이 진구" userId="20bf6ee400938239" providerId="LiveId" clId="{4E986A4D-80D1-41F8-AC80-6EEA2D08E069}" dt="2018-07-06T15:31:19.162" v="8652" actId="1076"/>
          <ac:spMkLst>
            <pc:docMk/>
            <pc:sldMk cId="2870810128" sldId="262"/>
            <ac:spMk id="11" creationId="{5D9287C9-ED67-43BB-8083-25F91E1FA122}"/>
          </ac:spMkLst>
        </pc:spChg>
        <pc:spChg chg="del">
          <ac:chgData name="이 진구" userId="20bf6ee400938239" providerId="LiveId" clId="{4E986A4D-80D1-41F8-AC80-6EEA2D08E069}" dt="2018-07-06T15:30:56.255" v="8646" actId="931"/>
          <ac:spMkLst>
            <pc:docMk/>
            <pc:sldMk cId="2870810128" sldId="262"/>
            <ac:spMk id="12" creationId="{B15005EC-4AA7-41BB-A2F6-E6981FAB8528}"/>
          </ac:spMkLst>
        </pc:spChg>
        <pc:spChg chg="add mod">
          <ac:chgData name="이 진구" userId="20bf6ee400938239" providerId="LiveId" clId="{4E986A4D-80D1-41F8-AC80-6EEA2D08E069}" dt="2018-07-06T15:38:56.970" v="9185" actId="20577"/>
          <ac:spMkLst>
            <pc:docMk/>
            <pc:sldMk cId="2870810128" sldId="262"/>
            <ac:spMk id="13" creationId="{3736ACC5-91A0-461A-A80D-E6B91D0A9E7C}"/>
          </ac:spMkLst>
        </pc:spChg>
        <pc:picChg chg="add mod ord">
          <ac:chgData name="이 진구" userId="20bf6ee400938239" providerId="LiveId" clId="{4E986A4D-80D1-41F8-AC80-6EEA2D08E069}" dt="2018-07-06T15:31:01.004" v="8647" actId="167"/>
          <ac:picMkLst>
            <pc:docMk/>
            <pc:sldMk cId="2870810128" sldId="262"/>
            <ac:picMk id="6" creationId="{8D8DD91D-9157-4444-B5E3-777D72D0642F}"/>
          </ac:picMkLst>
        </pc:picChg>
      </pc:sldChg>
      <pc:sldChg chg="addSp delSp modSp add">
        <pc:chgData name="이 진구" userId="20bf6ee400938239" providerId="LiveId" clId="{4E986A4D-80D1-41F8-AC80-6EEA2D08E069}" dt="2018-07-06T15:49:40.379" v="9968" actId="404"/>
        <pc:sldMkLst>
          <pc:docMk/>
          <pc:sldMk cId="1179664628" sldId="263"/>
        </pc:sldMkLst>
        <pc:spChg chg="mod">
          <ac:chgData name="이 진구" userId="20bf6ee400938239" providerId="LiveId" clId="{4E986A4D-80D1-41F8-AC80-6EEA2D08E069}" dt="2018-07-06T15:43:23.035" v="9370"/>
          <ac:spMkLst>
            <pc:docMk/>
            <pc:sldMk cId="1179664628" sldId="263"/>
            <ac:spMk id="2" creationId="{1583F028-119A-4FAC-8396-6870A66D6932}"/>
          </ac:spMkLst>
        </pc:spChg>
        <pc:spChg chg="mod">
          <ac:chgData name="이 진구" userId="20bf6ee400938239" providerId="LiveId" clId="{4E986A4D-80D1-41F8-AC80-6EEA2D08E069}" dt="2018-07-06T15:43:24.705" v="9372" actId="20577"/>
          <ac:spMkLst>
            <pc:docMk/>
            <pc:sldMk cId="1179664628" sldId="263"/>
            <ac:spMk id="3" creationId="{B56C9641-F2ED-4490-B21E-CA8B3FB44417}"/>
          </ac:spMkLst>
        </pc:spChg>
        <pc:spChg chg="mod">
          <ac:chgData name="이 진구" userId="20bf6ee400938239" providerId="LiveId" clId="{4E986A4D-80D1-41F8-AC80-6EEA2D08E069}" dt="2018-07-06T15:49:40.379" v="9968" actId="404"/>
          <ac:spMkLst>
            <pc:docMk/>
            <pc:sldMk cId="1179664628" sldId="263"/>
            <ac:spMk id="5" creationId="{17D57D17-F6A6-4033-BFCA-F9A281E3CDF8}"/>
          </ac:spMkLst>
        </pc:spChg>
        <pc:spChg chg="mod">
          <ac:chgData name="이 진구" userId="20bf6ee400938239" providerId="LiveId" clId="{4E986A4D-80D1-41F8-AC80-6EEA2D08E069}" dt="2018-07-06T15:46:58.018" v="9657" actId="1076"/>
          <ac:spMkLst>
            <pc:docMk/>
            <pc:sldMk cId="1179664628" sldId="263"/>
            <ac:spMk id="7" creationId="{CECCB73C-E231-477F-9FB0-16FD6520586A}"/>
          </ac:spMkLst>
        </pc:spChg>
        <pc:spChg chg="mod">
          <ac:chgData name="이 진구" userId="20bf6ee400938239" providerId="LiveId" clId="{4E986A4D-80D1-41F8-AC80-6EEA2D08E069}" dt="2018-07-06T15:46:59.777" v="9658" actId="1076"/>
          <ac:spMkLst>
            <pc:docMk/>
            <pc:sldMk cId="1179664628" sldId="263"/>
            <ac:spMk id="8" creationId="{94D0FACA-468B-4ED2-8005-04B2E4D7A45C}"/>
          </ac:spMkLst>
        </pc:spChg>
        <pc:spChg chg="mod">
          <ac:chgData name="이 진구" userId="20bf6ee400938239" providerId="LiveId" clId="{4E986A4D-80D1-41F8-AC80-6EEA2D08E069}" dt="2018-07-06T15:47:01.985" v="9659" actId="1076"/>
          <ac:spMkLst>
            <pc:docMk/>
            <pc:sldMk cId="1179664628" sldId="263"/>
            <ac:spMk id="9" creationId="{FA766C4F-F9F2-49EF-BC5E-D57AA0FF7DB5}"/>
          </ac:spMkLst>
        </pc:spChg>
        <pc:spChg chg="del">
          <ac:chgData name="이 진구" userId="20bf6ee400938239" providerId="LiveId" clId="{4E986A4D-80D1-41F8-AC80-6EEA2D08E069}" dt="2018-07-06T15:43:52.100" v="9380" actId="478"/>
          <ac:spMkLst>
            <pc:docMk/>
            <pc:sldMk cId="1179664628" sldId="263"/>
            <ac:spMk id="10" creationId="{CAE6A4BC-22D8-48CC-B100-51536E38133E}"/>
          </ac:spMkLst>
        </pc:spChg>
        <pc:spChg chg="del">
          <ac:chgData name="이 진구" userId="20bf6ee400938239" providerId="LiveId" clId="{4E986A4D-80D1-41F8-AC80-6EEA2D08E069}" dt="2018-07-06T15:43:53.595" v="9381" actId="478"/>
          <ac:spMkLst>
            <pc:docMk/>
            <pc:sldMk cId="1179664628" sldId="263"/>
            <ac:spMk id="11" creationId="{5D9287C9-ED67-43BB-8083-25F91E1FA122}"/>
          </ac:spMkLst>
        </pc:spChg>
        <pc:spChg chg="del">
          <ac:chgData name="이 진구" userId="20bf6ee400938239" providerId="LiveId" clId="{4E986A4D-80D1-41F8-AC80-6EEA2D08E069}" dt="2018-07-06T15:43:14.232" v="9343" actId="931"/>
          <ac:spMkLst>
            <pc:docMk/>
            <pc:sldMk cId="1179664628" sldId="263"/>
            <ac:spMk id="12" creationId="{B15005EC-4AA7-41BB-A2F6-E6981FAB8528}"/>
          </ac:spMkLst>
        </pc:spChg>
        <pc:spChg chg="add mod">
          <ac:chgData name="이 진구" userId="20bf6ee400938239" providerId="LiveId" clId="{4E986A4D-80D1-41F8-AC80-6EEA2D08E069}" dt="2018-07-06T15:47:06.842" v="9663" actId="20577"/>
          <ac:spMkLst>
            <pc:docMk/>
            <pc:sldMk cId="1179664628" sldId="263"/>
            <ac:spMk id="13" creationId="{9B867236-BA35-4E64-AD03-3C9395ECAB79}"/>
          </ac:spMkLst>
        </pc:spChg>
        <pc:spChg chg="add mod">
          <ac:chgData name="이 진구" userId="20bf6ee400938239" providerId="LiveId" clId="{4E986A4D-80D1-41F8-AC80-6EEA2D08E069}" dt="2018-07-06T15:48:49.010" v="9854" actId="20577"/>
          <ac:spMkLst>
            <pc:docMk/>
            <pc:sldMk cId="1179664628" sldId="263"/>
            <ac:spMk id="14" creationId="{42BF999B-8AF6-48BD-A41C-B43E2D7D4544}"/>
          </ac:spMkLst>
        </pc:spChg>
        <pc:picChg chg="add mod ord">
          <ac:chgData name="이 진구" userId="20bf6ee400938239" providerId="LiveId" clId="{4E986A4D-80D1-41F8-AC80-6EEA2D08E069}" dt="2018-07-06T15:46:54.074" v="9656" actId="14826"/>
          <ac:picMkLst>
            <pc:docMk/>
            <pc:sldMk cId="1179664628" sldId="263"/>
            <ac:picMk id="6" creationId="{BC75F4F2-78C8-487D-A959-6AB3C2C84F4A}"/>
          </ac:picMkLst>
        </pc:picChg>
      </pc:sldChg>
      <pc:sldChg chg="delSp modSp add">
        <pc:chgData name="이 진구" userId="20bf6ee400938239" providerId="LiveId" clId="{4E986A4D-80D1-41F8-AC80-6EEA2D08E069}" dt="2018-07-07T00:10:46.820" v="17117"/>
        <pc:sldMkLst>
          <pc:docMk/>
          <pc:sldMk cId="256939029" sldId="264"/>
        </pc:sldMkLst>
        <pc:spChg chg="mod">
          <ac:chgData name="이 진구" userId="20bf6ee400938239" providerId="LiveId" clId="{4E986A4D-80D1-41F8-AC80-6EEA2D08E069}" dt="2018-07-06T12:52:02.408" v="667" actId="20577"/>
          <ac:spMkLst>
            <pc:docMk/>
            <pc:sldMk cId="256939029" sldId="264"/>
            <ac:spMk id="3" creationId="{B56C9641-F2ED-4490-B21E-CA8B3FB44417}"/>
          </ac:spMkLst>
        </pc:spChg>
        <pc:spChg chg="mod">
          <ac:chgData name="이 진구" userId="20bf6ee400938239" providerId="LiveId" clId="{4E986A4D-80D1-41F8-AC80-6EEA2D08E069}" dt="2018-07-07T00:10:46.820" v="17117"/>
          <ac:spMkLst>
            <pc:docMk/>
            <pc:sldMk cId="256939029" sldId="264"/>
            <ac:spMk id="5" creationId="{17D57D17-F6A6-4033-BFCA-F9A281E3CDF8}"/>
          </ac:spMkLst>
        </pc:spChg>
        <pc:spChg chg="del">
          <ac:chgData name="이 진구" userId="20bf6ee400938239" providerId="LiveId" clId="{4E986A4D-80D1-41F8-AC80-6EEA2D08E069}" dt="2018-07-06T12:52:26.188" v="674" actId="478"/>
          <ac:spMkLst>
            <pc:docMk/>
            <pc:sldMk cId="256939029" sldId="264"/>
            <ac:spMk id="7" creationId="{CECCB73C-E231-477F-9FB0-16FD6520586A}"/>
          </ac:spMkLst>
        </pc:spChg>
        <pc:spChg chg="mod">
          <ac:chgData name="이 진구" userId="20bf6ee400938239" providerId="LiveId" clId="{4E986A4D-80D1-41F8-AC80-6EEA2D08E069}" dt="2018-07-06T13:07:13.165" v="1365" actId="20577"/>
          <ac:spMkLst>
            <pc:docMk/>
            <pc:sldMk cId="256939029" sldId="264"/>
            <ac:spMk id="8" creationId="{94D0FACA-468B-4ED2-8005-04B2E4D7A45C}"/>
          </ac:spMkLst>
        </pc:spChg>
        <pc:spChg chg="mod">
          <ac:chgData name="이 진구" userId="20bf6ee400938239" providerId="LiveId" clId="{4E986A4D-80D1-41F8-AC80-6EEA2D08E069}" dt="2018-07-06T13:07:09.581" v="1363" actId="20577"/>
          <ac:spMkLst>
            <pc:docMk/>
            <pc:sldMk cId="256939029" sldId="264"/>
            <ac:spMk id="9" creationId="{FA766C4F-F9F2-49EF-BC5E-D57AA0FF7DB5}"/>
          </ac:spMkLst>
        </pc:spChg>
        <pc:spChg chg="mod">
          <ac:chgData name="이 진구" userId="20bf6ee400938239" providerId="LiveId" clId="{4E986A4D-80D1-41F8-AC80-6EEA2D08E069}" dt="2018-07-06T13:07:07.221" v="1361" actId="20577"/>
          <ac:spMkLst>
            <pc:docMk/>
            <pc:sldMk cId="256939029" sldId="264"/>
            <ac:spMk id="10" creationId="{CAE6A4BC-22D8-48CC-B100-51536E38133E}"/>
          </ac:spMkLst>
        </pc:spChg>
        <pc:spChg chg="mod">
          <ac:chgData name="이 진구" userId="20bf6ee400938239" providerId="LiveId" clId="{4E986A4D-80D1-41F8-AC80-6EEA2D08E069}" dt="2018-07-06T13:07:04.420" v="1359" actId="20577"/>
          <ac:spMkLst>
            <pc:docMk/>
            <pc:sldMk cId="256939029" sldId="264"/>
            <ac:spMk id="11" creationId="{5D9287C9-ED67-43BB-8083-25F91E1FA122}"/>
          </ac:spMkLst>
        </pc:spChg>
      </pc:sldChg>
      <pc:sldChg chg="addSp delSp modSp add">
        <pc:chgData name="이 진구" userId="20bf6ee400938239" providerId="LiveId" clId="{4E986A4D-80D1-41F8-AC80-6EEA2D08E069}" dt="2018-07-07T00:33:35.027" v="17553"/>
        <pc:sldMkLst>
          <pc:docMk/>
          <pc:sldMk cId="2533900701" sldId="265"/>
        </pc:sldMkLst>
        <pc:spChg chg="mod">
          <ac:chgData name="이 진구" userId="20bf6ee400938239" providerId="LiveId" clId="{4E986A4D-80D1-41F8-AC80-6EEA2D08E069}" dt="2018-07-06T12:58:58.567" v="1258" actId="20577"/>
          <ac:spMkLst>
            <pc:docMk/>
            <pc:sldMk cId="2533900701" sldId="265"/>
            <ac:spMk id="3" creationId="{B56C9641-F2ED-4490-B21E-CA8B3FB44417}"/>
          </ac:spMkLst>
        </pc:spChg>
        <pc:spChg chg="mod">
          <ac:chgData name="이 진구" userId="20bf6ee400938239" providerId="LiveId" clId="{4E986A4D-80D1-41F8-AC80-6EEA2D08E069}" dt="2018-07-07T00:33:35.027" v="17553"/>
          <ac:spMkLst>
            <pc:docMk/>
            <pc:sldMk cId="2533900701" sldId="265"/>
            <ac:spMk id="5" creationId="{17D57D17-F6A6-4033-BFCA-F9A281E3CDF8}"/>
          </ac:spMkLst>
        </pc:spChg>
        <pc:spChg chg="del mod">
          <ac:chgData name="이 진구" userId="20bf6ee400938239" providerId="LiveId" clId="{4E986A4D-80D1-41F8-AC80-6EEA2D08E069}" dt="2018-07-06T13:05:48.628" v="1329" actId="478"/>
          <ac:spMkLst>
            <pc:docMk/>
            <pc:sldMk cId="2533900701" sldId="265"/>
            <ac:spMk id="8" creationId="{94D0FACA-468B-4ED2-8005-04B2E4D7A45C}"/>
          </ac:spMkLst>
        </pc:spChg>
        <pc:spChg chg="del mod">
          <ac:chgData name="이 진구" userId="20bf6ee400938239" providerId="LiveId" clId="{4E986A4D-80D1-41F8-AC80-6EEA2D08E069}" dt="2018-07-06T13:05:59.732" v="1335" actId="478"/>
          <ac:spMkLst>
            <pc:docMk/>
            <pc:sldMk cId="2533900701" sldId="265"/>
            <ac:spMk id="9" creationId="{FA766C4F-F9F2-49EF-BC5E-D57AA0FF7DB5}"/>
          </ac:spMkLst>
        </pc:spChg>
        <pc:spChg chg="del mod">
          <ac:chgData name="이 진구" userId="20bf6ee400938239" providerId="LiveId" clId="{4E986A4D-80D1-41F8-AC80-6EEA2D08E069}" dt="2018-07-06T13:07:39.584" v="1382" actId="478"/>
          <ac:spMkLst>
            <pc:docMk/>
            <pc:sldMk cId="2533900701" sldId="265"/>
            <ac:spMk id="10" creationId="{CAE6A4BC-22D8-48CC-B100-51536E38133E}"/>
          </ac:spMkLst>
        </pc:spChg>
        <pc:spChg chg="mod">
          <ac:chgData name="이 진구" userId="20bf6ee400938239" providerId="LiveId" clId="{4E986A4D-80D1-41F8-AC80-6EEA2D08E069}" dt="2018-07-06T13:08:05.213" v="1401" actId="20577"/>
          <ac:spMkLst>
            <pc:docMk/>
            <pc:sldMk cId="2533900701" sldId="265"/>
            <ac:spMk id="11" creationId="{5D9287C9-ED67-43BB-8083-25F91E1FA122}"/>
          </ac:spMkLst>
        </pc:spChg>
        <pc:spChg chg="add del mod">
          <ac:chgData name="이 진구" userId="20bf6ee400938239" providerId="LiveId" clId="{4E986A4D-80D1-41F8-AC80-6EEA2D08E069}" dt="2018-07-06T13:05:50.486" v="1330" actId="478"/>
          <ac:spMkLst>
            <pc:docMk/>
            <pc:sldMk cId="2533900701" sldId="265"/>
            <ac:spMk id="12" creationId="{E0C53361-AA69-4E9F-9BF2-9427C885AB6A}"/>
          </ac:spMkLst>
        </pc:spChg>
        <pc:spChg chg="add del mod">
          <ac:chgData name="이 진구" userId="20bf6ee400938239" providerId="LiveId" clId="{4E986A4D-80D1-41F8-AC80-6EEA2D08E069}" dt="2018-07-06T13:05:51.029" v="1331" actId="478"/>
          <ac:spMkLst>
            <pc:docMk/>
            <pc:sldMk cId="2533900701" sldId="265"/>
            <ac:spMk id="13" creationId="{3544E8B7-E82C-413E-BCC6-F0C7FAB5BA3C}"/>
          </ac:spMkLst>
        </pc:spChg>
        <pc:spChg chg="add del mod">
          <ac:chgData name="이 진구" userId="20bf6ee400938239" providerId="LiveId" clId="{4E986A4D-80D1-41F8-AC80-6EEA2D08E069}" dt="2018-07-06T13:05:51.583" v="1332" actId="478"/>
          <ac:spMkLst>
            <pc:docMk/>
            <pc:sldMk cId="2533900701" sldId="265"/>
            <ac:spMk id="14" creationId="{E9146340-39E7-4920-BD08-BD9A11123997}"/>
          </ac:spMkLst>
        </pc:spChg>
        <pc:spChg chg="add del mod">
          <ac:chgData name="이 진구" userId="20bf6ee400938239" providerId="LiveId" clId="{4E986A4D-80D1-41F8-AC80-6EEA2D08E069}" dt="2018-07-06T13:05:52.319" v="1333" actId="478"/>
          <ac:spMkLst>
            <pc:docMk/>
            <pc:sldMk cId="2533900701" sldId="265"/>
            <ac:spMk id="15" creationId="{61783128-B16F-40A2-B36E-902915678F3A}"/>
          </ac:spMkLst>
        </pc:spChg>
        <pc:spChg chg="add del mod">
          <ac:chgData name="이 진구" userId="20bf6ee400938239" providerId="LiveId" clId="{4E986A4D-80D1-41F8-AC80-6EEA2D08E069}" dt="2018-07-06T13:05:53.745" v="1334" actId="478"/>
          <ac:spMkLst>
            <pc:docMk/>
            <pc:sldMk cId="2533900701" sldId="265"/>
            <ac:spMk id="17" creationId="{9C37DF49-B7B0-4E36-8BF1-C3CE6175AA2F}"/>
          </ac:spMkLst>
        </pc:spChg>
        <pc:spChg chg="add del mod">
          <ac:chgData name="이 진구" userId="20bf6ee400938239" providerId="LiveId" clId="{4E986A4D-80D1-41F8-AC80-6EEA2D08E069}" dt="2018-07-06T13:07:40.359" v="1383" actId="478"/>
          <ac:spMkLst>
            <pc:docMk/>
            <pc:sldMk cId="2533900701" sldId="265"/>
            <ac:spMk id="18" creationId="{92D09E1D-4208-4F26-B65D-4DA5DA0F532D}"/>
          </ac:spMkLst>
        </pc:spChg>
        <pc:spChg chg="add del mod">
          <ac:chgData name="이 진구" userId="20bf6ee400938239" providerId="LiveId" clId="{4E986A4D-80D1-41F8-AC80-6EEA2D08E069}" dt="2018-07-06T13:07:40.768" v="1384" actId="478"/>
          <ac:spMkLst>
            <pc:docMk/>
            <pc:sldMk cId="2533900701" sldId="265"/>
            <ac:spMk id="19" creationId="{0F535073-612B-4923-8FB3-B6B5211E670F}"/>
          </ac:spMkLst>
        </pc:spChg>
        <pc:spChg chg="add del mod">
          <ac:chgData name="이 진구" userId="20bf6ee400938239" providerId="LiveId" clId="{4E986A4D-80D1-41F8-AC80-6EEA2D08E069}" dt="2018-07-06T13:07:41.286" v="1385" actId="478"/>
          <ac:spMkLst>
            <pc:docMk/>
            <pc:sldMk cId="2533900701" sldId="265"/>
            <ac:spMk id="20" creationId="{FE75CB55-AF85-4FF9-8D3F-D50AAC8E3DDC}"/>
          </ac:spMkLst>
        </pc:spChg>
        <pc:spChg chg="add del mod">
          <ac:chgData name="이 진구" userId="20bf6ee400938239" providerId="LiveId" clId="{4E986A4D-80D1-41F8-AC80-6EEA2D08E069}" dt="2018-07-06T13:07:41.855" v="1386" actId="478"/>
          <ac:spMkLst>
            <pc:docMk/>
            <pc:sldMk cId="2533900701" sldId="265"/>
            <ac:spMk id="21" creationId="{881DF2E3-C922-491C-A0F3-A5672405CC2F}"/>
          </ac:spMkLst>
        </pc:spChg>
        <pc:spChg chg="add del mod">
          <ac:chgData name="이 진구" userId="20bf6ee400938239" providerId="LiveId" clId="{4E986A4D-80D1-41F8-AC80-6EEA2D08E069}" dt="2018-07-06T13:07:42.379" v="1387" actId="478"/>
          <ac:spMkLst>
            <pc:docMk/>
            <pc:sldMk cId="2533900701" sldId="265"/>
            <ac:spMk id="22" creationId="{14A95515-5655-4625-AD79-65843F39A594}"/>
          </ac:spMkLst>
        </pc:spChg>
        <pc:spChg chg="add mod">
          <ac:chgData name="이 진구" userId="20bf6ee400938239" providerId="LiveId" clId="{4E986A4D-80D1-41F8-AC80-6EEA2D08E069}" dt="2018-07-06T13:08:07.278" v="1403" actId="20577"/>
          <ac:spMkLst>
            <pc:docMk/>
            <pc:sldMk cId="2533900701" sldId="265"/>
            <ac:spMk id="23" creationId="{E8361760-EEE3-4606-A8C6-6D69FDB8A87B}"/>
          </ac:spMkLst>
        </pc:spChg>
        <pc:spChg chg="add mod">
          <ac:chgData name="이 진구" userId="20bf6ee400938239" providerId="LiveId" clId="{4E986A4D-80D1-41F8-AC80-6EEA2D08E069}" dt="2018-07-06T13:08:09.941" v="1405" actId="20577"/>
          <ac:spMkLst>
            <pc:docMk/>
            <pc:sldMk cId="2533900701" sldId="265"/>
            <ac:spMk id="24" creationId="{CBEEB16D-DD0D-4E16-8D77-8B3E4B4A582D}"/>
          </ac:spMkLst>
        </pc:spChg>
        <pc:spChg chg="add mod">
          <ac:chgData name="이 진구" userId="20bf6ee400938239" providerId="LiveId" clId="{4E986A4D-80D1-41F8-AC80-6EEA2D08E069}" dt="2018-07-06T13:08:12.052" v="1407" actId="20577"/>
          <ac:spMkLst>
            <pc:docMk/>
            <pc:sldMk cId="2533900701" sldId="265"/>
            <ac:spMk id="25" creationId="{23B9FFE0-9A17-43A7-BF12-90485DE3825E}"/>
          </ac:spMkLst>
        </pc:spChg>
        <pc:spChg chg="add mod">
          <ac:chgData name="이 진구" userId="20bf6ee400938239" providerId="LiveId" clId="{4E986A4D-80D1-41F8-AC80-6EEA2D08E069}" dt="2018-07-06T13:08:14.229" v="1409" actId="20577"/>
          <ac:spMkLst>
            <pc:docMk/>
            <pc:sldMk cId="2533900701" sldId="265"/>
            <ac:spMk id="26" creationId="{291E04C0-F845-49E7-9086-07F061C05D1F}"/>
          </ac:spMkLst>
        </pc:spChg>
        <pc:spChg chg="add mod">
          <ac:chgData name="이 진구" userId="20bf6ee400938239" providerId="LiveId" clId="{4E986A4D-80D1-41F8-AC80-6EEA2D08E069}" dt="2018-07-06T13:08:16.990" v="1411" actId="20577"/>
          <ac:spMkLst>
            <pc:docMk/>
            <pc:sldMk cId="2533900701" sldId="265"/>
            <ac:spMk id="27" creationId="{01B28341-2DC8-4A04-A73F-12E12310FF07}"/>
          </ac:spMkLst>
        </pc:spChg>
        <pc:spChg chg="add mod">
          <ac:chgData name="이 진구" userId="20bf6ee400938239" providerId="LiveId" clId="{4E986A4D-80D1-41F8-AC80-6EEA2D08E069}" dt="2018-07-06T13:20:02.046" v="1528" actId="20577"/>
          <ac:spMkLst>
            <pc:docMk/>
            <pc:sldMk cId="2533900701" sldId="265"/>
            <ac:spMk id="28" creationId="{B0AD336A-24A4-485B-BF67-B49739B84FD3}"/>
          </ac:spMkLst>
        </pc:spChg>
      </pc:sldChg>
      <pc:sldChg chg="modSp add">
        <pc:chgData name="이 진구" userId="20bf6ee400938239" providerId="LiveId" clId="{4E986A4D-80D1-41F8-AC80-6EEA2D08E069}" dt="2018-07-06T13:39:56.640" v="3109"/>
        <pc:sldMkLst>
          <pc:docMk/>
          <pc:sldMk cId="4029704203" sldId="266"/>
        </pc:sldMkLst>
        <pc:spChg chg="mod">
          <ac:chgData name="이 진구" userId="20bf6ee400938239" providerId="LiveId" clId="{4E986A4D-80D1-41F8-AC80-6EEA2D08E069}" dt="2018-07-06T13:24:33.035" v="1901" actId="20577"/>
          <ac:spMkLst>
            <pc:docMk/>
            <pc:sldMk cId="4029704203" sldId="266"/>
            <ac:spMk id="3" creationId="{B56C9641-F2ED-4490-B21E-CA8B3FB44417}"/>
          </ac:spMkLst>
        </pc:spChg>
        <pc:spChg chg="mod">
          <ac:chgData name="이 진구" userId="20bf6ee400938239" providerId="LiveId" clId="{4E986A4D-80D1-41F8-AC80-6EEA2D08E069}" dt="2018-07-06T13:39:56.640" v="3109"/>
          <ac:spMkLst>
            <pc:docMk/>
            <pc:sldMk cId="4029704203" sldId="266"/>
            <ac:spMk id="5" creationId="{17D57D17-F6A6-4033-BFCA-F9A281E3CDF8}"/>
          </ac:spMkLst>
        </pc:spChg>
        <pc:spChg chg="mod">
          <ac:chgData name="이 진구" userId="20bf6ee400938239" providerId="LiveId" clId="{4E986A4D-80D1-41F8-AC80-6EEA2D08E069}" dt="2018-07-06T13:25:04.573" v="1908" actId="1076"/>
          <ac:spMkLst>
            <pc:docMk/>
            <pc:sldMk cId="4029704203" sldId="266"/>
            <ac:spMk id="8" creationId="{94D0FACA-468B-4ED2-8005-04B2E4D7A45C}"/>
          </ac:spMkLst>
        </pc:spChg>
        <pc:spChg chg="mod">
          <ac:chgData name="이 진구" userId="20bf6ee400938239" providerId="LiveId" clId="{4E986A4D-80D1-41F8-AC80-6EEA2D08E069}" dt="2018-07-06T13:25:11.365" v="1909" actId="1076"/>
          <ac:spMkLst>
            <pc:docMk/>
            <pc:sldMk cId="4029704203" sldId="266"/>
            <ac:spMk id="9" creationId="{FA766C4F-F9F2-49EF-BC5E-D57AA0FF7DB5}"/>
          </ac:spMkLst>
        </pc:spChg>
        <pc:spChg chg="mod">
          <ac:chgData name="이 진구" userId="20bf6ee400938239" providerId="LiveId" clId="{4E986A4D-80D1-41F8-AC80-6EEA2D08E069}" dt="2018-07-06T13:24:54.542" v="1905" actId="1076"/>
          <ac:spMkLst>
            <pc:docMk/>
            <pc:sldMk cId="4029704203" sldId="266"/>
            <ac:spMk id="10" creationId="{CAE6A4BC-22D8-48CC-B100-51536E38133E}"/>
          </ac:spMkLst>
        </pc:spChg>
        <pc:spChg chg="mod">
          <ac:chgData name="이 진구" userId="20bf6ee400938239" providerId="LiveId" clId="{4E986A4D-80D1-41F8-AC80-6EEA2D08E069}" dt="2018-07-06T13:24:56.046" v="1906" actId="1076"/>
          <ac:spMkLst>
            <pc:docMk/>
            <pc:sldMk cId="4029704203" sldId="266"/>
            <ac:spMk id="11" creationId="{5D9287C9-ED67-43BB-8083-25F91E1FA122}"/>
          </ac:spMkLst>
        </pc:spChg>
      </pc:sldChg>
      <pc:sldChg chg="addSp delSp modSp add">
        <pc:chgData name="이 진구" userId="20bf6ee400938239" providerId="LiveId" clId="{4E986A4D-80D1-41F8-AC80-6EEA2D08E069}" dt="2018-07-07T02:30:50.780" v="26571" actId="1582"/>
        <pc:sldMkLst>
          <pc:docMk/>
          <pc:sldMk cId="3688594404" sldId="267"/>
        </pc:sldMkLst>
        <pc:spChg chg="mod">
          <ac:chgData name="이 진구" userId="20bf6ee400938239" providerId="LiveId" clId="{4E986A4D-80D1-41F8-AC80-6EEA2D08E069}" dt="2018-07-06T13:31:22.277" v="2510" actId="20577"/>
          <ac:spMkLst>
            <pc:docMk/>
            <pc:sldMk cId="3688594404" sldId="267"/>
            <ac:spMk id="3" creationId="{B56C9641-F2ED-4490-B21E-CA8B3FB44417}"/>
          </ac:spMkLst>
        </pc:spChg>
        <pc:spChg chg="mod">
          <ac:chgData name="이 진구" userId="20bf6ee400938239" providerId="LiveId" clId="{4E986A4D-80D1-41F8-AC80-6EEA2D08E069}" dt="2018-07-06T14:09:38.654" v="4638" actId="20577"/>
          <ac:spMkLst>
            <pc:docMk/>
            <pc:sldMk cId="3688594404" sldId="267"/>
            <ac:spMk id="5" creationId="{17D57D17-F6A6-4033-BFCA-F9A281E3CDF8}"/>
          </ac:spMkLst>
        </pc:spChg>
        <pc:spChg chg="mod">
          <ac:chgData name="이 진구" userId="20bf6ee400938239" providerId="LiveId" clId="{4E986A4D-80D1-41F8-AC80-6EEA2D08E069}" dt="2018-07-06T13:31:31.389" v="2513" actId="20577"/>
          <ac:spMkLst>
            <pc:docMk/>
            <pc:sldMk cId="3688594404" sldId="267"/>
            <ac:spMk id="8" creationId="{94D0FACA-468B-4ED2-8005-04B2E4D7A45C}"/>
          </ac:spMkLst>
        </pc:spChg>
        <pc:spChg chg="del">
          <ac:chgData name="이 진구" userId="20bf6ee400938239" providerId="LiveId" clId="{4E986A4D-80D1-41F8-AC80-6EEA2D08E069}" dt="2018-07-06T13:31:16.814" v="2508" actId="478"/>
          <ac:spMkLst>
            <pc:docMk/>
            <pc:sldMk cId="3688594404" sldId="267"/>
            <ac:spMk id="9" creationId="{FA766C4F-F9F2-49EF-BC5E-D57AA0FF7DB5}"/>
          </ac:spMkLst>
        </pc:spChg>
        <pc:spChg chg="del">
          <ac:chgData name="이 진구" userId="20bf6ee400938239" providerId="LiveId" clId="{4E986A4D-80D1-41F8-AC80-6EEA2D08E069}" dt="2018-07-06T13:31:15.783" v="2507" actId="478"/>
          <ac:spMkLst>
            <pc:docMk/>
            <pc:sldMk cId="3688594404" sldId="267"/>
            <ac:spMk id="10" creationId="{CAE6A4BC-22D8-48CC-B100-51536E38133E}"/>
          </ac:spMkLst>
        </pc:spChg>
        <pc:spChg chg="del">
          <ac:chgData name="이 진구" userId="20bf6ee400938239" providerId="LiveId" clId="{4E986A4D-80D1-41F8-AC80-6EEA2D08E069}" dt="2018-07-06T13:31:14.670" v="2506" actId="478"/>
          <ac:spMkLst>
            <pc:docMk/>
            <pc:sldMk cId="3688594404" sldId="267"/>
            <ac:spMk id="11" creationId="{5D9287C9-ED67-43BB-8083-25F91E1FA122}"/>
          </ac:spMkLst>
        </pc:spChg>
        <pc:spChg chg="add mod">
          <ac:chgData name="이 진구" userId="20bf6ee400938239" providerId="LiveId" clId="{4E986A4D-80D1-41F8-AC80-6EEA2D08E069}" dt="2018-07-06T13:32:10.399" v="2529" actId="20577"/>
          <ac:spMkLst>
            <pc:docMk/>
            <pc:sldMk cId="3688594404" sldId="267"/>
            <ac:spMk id="12" creationId="{0A28B601-D500-4C11-86A7-9D1165DC7479}"/>
          </ac:spMkLst>
        </pc:spChg>
        <pc:spChg chg="add mod">
          <ac:chgData name="이 진구" userId="20bf6ee400938239" providerId="LiveId" clId="{4E986A4D-80D1-41F8-AC80-6EEA2D08E069}" dt="2018-07-06T13:32:13.285" v="2531" actId="20577"/>
          <ac:spMkLst>
            <pc:docMk/>
            <pc:sldMk cId="3688594404" sldId="267"/>
            <ac:spMk id="13" creationId="{1D2953D8-6386-4391-96AC-591A78D90687}"/>
          </ac:spMkLst>
        </pc:spChg>
        <pc:spChg chg="add mod">
          <ac:chgData name="이 진구" userId="20bf6ee400938239" providerId="LiveId" clId="{4E986A4D-80D1-41F8-AC80-6EEA2D08E069}" dt="2018-07-06T13:32:16.045" v="2533" actId="20577"/>
          <ac:spMkLst>
            <pc:docMk/>
            <pc:sldMk cId="3688594404" sldId="267"/>
            <ac:spMk id="14" creationId="{8228D2D4-1FE3-4AC5-8BBF-5FA8666C55A9}"/>
          </ac:spMkLst>
        </pc:spChg>
        <pc:spChg chg="add mod">
          <ac:chgData name="이 진구" userId="20bf6ee400938239" providerId="LiveId" clId="{4E986A4D-80D1-41F8-AC80-6EEA2D08E069}" dt="2018-07-06T13:32:18.468" v="2535" actId="20577"/>
          <ac:spMkLst>
            <pc:docMk/>
            <pc:sldMk cId="3688594404" sldId="267"/>
            <ac:spMk id="15" creationId="{4011B236-1497-4387-8A19-A0FC4674EFC0}"/>
          </ac:spMkLst>
        </pc:spChg>
        <pc:spChg chg="add del mod">
          <ac:chgData name="이 진구" userId="20bf6ee400938239" providerId="LiveId" clId="{4E986A4D-80D1-41F8-AC80-6EEA2D08E069}" dt="2018-07-06T13:43:02.375" v="3327" actId="478"/>
          <ac:spMkLst>
            <pc:docMk/>
            <pc:sldMk cId="3688594404" sldId="267"/>
            <ac:spMk id="17" creationId="{932BB2E9-9D3E-4A2D-A998-3C01C6A92F62}"/>
          </ac:spMkLst>
        </pc:spChg>
        <pc:spChg chg="add del mod">
          <ac:chgData name="이 진구" userId="20bf6ee400938239" providerId="LiveId" clId="{4E986A4D-80D1-41F8-AC80-6EEA2D08E069}" dt="2018-07-06T13:32:04.622" v="2525" actId="478"/>
          <ac:spMkLst>
            <pc:docMk/>
            <pc:sldMk cId="3688594404" sldId="267"/>
            <ac:spMk id="18" creationId="{56CB929A-6983-414A-A357-6C052E60F13F}"/>
          </ac:spMkLst>
        </pc:spChg>
        <pc:picChg chg="add mod modCrop">
          <ac:chgData name="이 진구" userId="20bf6ee400938239" providerId="LiveId" clId="{4E986A4D-80D1-41F8-AC80-6EEA2D08E069}" dt="2018-07-07T02:29:49.836" v="26560" actId="1076"/>
          <ac:picMkLst>
            <pc:docMk/>
            <pc:sldMk cId="3688594404" sldId="267"/>
            <ac:picMk id="4" creationId="{F773952E-2257-4F0B-BF7D-B8F0C3B4EFF2}"/>
          </ac:picMkLst>
        </pc:picChg>
        <pc:picChg chg="add mod modCrop">
          <ac:chgData name="이 진구" userId="20bf6ee400938239" providerId="LiveId" clId="{4E986A4D-80D1-41F8-AC80-6EEA2D08E069}" dt="2018-07-07T02:30:39.721" v="26568" actId="1076"/>
          <ac:picMkLst>
            <pc:docMk/>
            <pc:sldMk cId="3688594404" sldId="267"/>
            <ac:picMk id="19" creationId="{FAF5DD1E-E7A4-47F9-8054-1F0D82C4A947}"/>
          </ac:picMkLst>
        </pc:picChg>
        <pc:cxnChg chg="add mod">
          <ac:chgData name="이 진구" userId="20bf6ee400938239" providerId="LiveId" clId="{4E986A4D-80D1-41F8-AC80-6EEA2D08E069}" dt="2018-07-07T02:30:06.400" v="26563" actId="1582"/>
          <ac:cxnSpMkLst>
            <pc:docMk/>
            <pc:sldMk cId="3688594404" sldId="267"/>
            <ac:cxnSpMk id="7" creationId="{A3F061C7-3AE8-41CF-9CC1-6A003129C632}"/>
          </ac:cxnSpMkLst>
        </pc:cxnChg>
        <pc:cxnChg chg="add mod">
          <ac:chgData name="이 진구" userId="20bf6ee400938239" providerId="LiveId" clId="{4E986A4D-80D1-41F8-AC80-6EEA2D08E069}" dt="2018-07-07T02:30:50.780" v="26571" actId="1582"/>
          <ac:cxnSpMkLst>
            <pc:docMk/>
            <pc:sldMk cId="3688594404" sldId="267"/>
            <ac:cxnSpMk id="21" creationId="{220ECD8E-B10F-4D03-96C7-2E0E7B1FE13D}"/>
          </ac:cxnSpMkLst>
        </pc:cxnChg>
      </pc:sldChg>
      <pc:sldChg chg="addSp delSp modSp add">
        <pc:chgData name="이 진구" userId="20bf6ee400938239" providerId="LiveId" clId="{4E986A4D-80D1-41F8-AC80-6EEA2D08E069}" dt="2018-07-06T15:18:48.388" v="7826"/>
        <pc:sldMkLst>
          <pc:docMk/>
          <pc:sldMk cId="157773703" sldId="268"/>
        </pc:sldMkLst>
        <pc:spChg chg="mod">
          <ac:chgData name="이 진구" userId="20bf6ee400938239" providerId="LiveId" clId="{4E986A4D-80D1-41F8-AC80-6EEA2D08E069}" dt="2018-07-06T13:43:15.365" v="3330" actId="20577"/>
          <ac:spMkLst>
            <pc:docMk/>
            <pc:sldMk cId="157773703" sldId="268"/>
            <ac:spMk id="3" creationId="{B56C9641-F2ED-4490-B21E-CA8B3FB44417}"/>
          </ac:spMkLst>
        </pc:spChg>
        <pc:spChg chg="mod">
          <ac:chgData name="이 진구" userId="20bf6ee400938239" providerId="LiveId" clId="{4E986A4D-80D1-41F8-AC80-6EEA2D08E069}" dt="2018-07-06T15:18:48.388" v="7826"/>
          <ac:spMkLst>
            <pc:docMk/>
            <pc:sldMk cId="157773703" sldId="268"/>
            <ac:spMk id="5" creationId="{17D57D17-F6A6-4033-BFCA-F9A281E3CDF8}"/>
          </ac:spMkLst>
        </pc:spChg>
        <pc:spChg chg="mod">
          <ac:chgData name="이 진구" userId="20bf6ee400938239" providerId="LiveId" clId="{4E986A4D-80D1-41F8-AC80-6EEA2D08E069}" dt="2018-07-06T13:47:07.068" v="3545" actId="1076"/>
          <ac:spMkLst>
            <pc:docMk/>
            <pc:sldMk cId="157773703" sldId="268"/>
            <ac:spMk id="8" creationId="{94D0FACA-468B-4ED2-8005-04B2E4D7A45C}"/>
          </ac:spMkLst>
        </pc:spChg>
        <pc:spChg chg="add mod">
          <ac:chgData name="이 진구" userId="20bf6ee400938239" providerId="LiveId" clId="{4E986A4D-80D1-41F8-AC80-6EEA2D08E069}" dt="2018-07-06T14:00:25.867" v="4019" actId="1076"/>
          <ac:spMkLst>
            <pc:docMk/>
            <pc:sldMk cId="157773703" sldId="268"/>
            <ac:spMk id="11" creationId="{D49B2483-FDE7-4072-AFF8-2324FE854231}"/>
          </ac:spMkLst>
        </pc:spChg>
        <pc:spChg chg="mod">
          <ac:chgData name="이 진구" userId="20bf6ee400938239" providerId="LiveId" clId="{4E986A4D-80D1-41F8-AC80-6EEA2D08E069}" dt="2018-07-06T13:47:13.404" v="3548" actId="1076"/>
          <ac:spMkLst>
            <pc:docMk/>
            <pc:sldMk cId="157773703" sldId="268"/>
            <ac:spMk id="12" creationId="{0A28B601-D500-4C11-86A7-9D1165DC7479}"/>
          </ac:spMkLst>
        </pc:spChg>
        <pc:spChg chg="mod">
          <ac:chgData name="이 진구" userId="20bf6ee400938239" providerId="LiveId" clId="{4E986A4D-80D1-41F8-AC80-6EEA2D08E069}" dt="2018-07-06T13:47:11.684" v="3547" actId="1076"/>
          <ac:spMkLst>
            <pc:docMk/>
            <pc:sldMk cId="157773703" sldId="268"/>
            <ac:spMk id="13" creationId="{1D2953D8-6386-4391-96AC-591A78D90687}"/>
          </ac:spMkLst>
        </pc:spChg>
        <pc:spChg chg="mod">
          <ac:chgData name="이 진구" userId="20bf6ee400938239" providerId="LiveId" clId="{4E986A4D-80D1-41F8-AC80-6EEA2D08E069}" dt="2018-07-06T13:43:47.011" v="3335" actId="1076"/>
          <ac:spMkLst>
            <pc:docMk/>
            <pc:sldMk cId="157773703" sldId="268"/>
            <ac:spMk id="14" creationId="{8228D2D4-1FE3-4AC5-8BBF-5FA8666C55A9}"/>
          </ac:spMkLst>
        </pc:spChg>
        <pc:spChg chg="mod">
          <ac:chgData name="이 진구" userId="20bf6ee400938239" providerId="LiveId" clId="{4E986A4D-80D1-41F8-AC80-6EEA2D08E069}" dt="2018-07-06T13:43:59.909" v="3336" actId="1076"/>
          <ac:spMkLst>
            <pc:docMk/>
            <pc:sldMk cId="157773703" sldId="268"/>
            <ac:spMk id="15" creationId="{4011B236-1497-4387-8A19-A0FC4674EFC0}"/>
          </ac:spMkLst>
        </pc:spChg>
        <pc:spChg chg="add mod">
          <ac:chgData name="이 진구" userId="20bf6ee400938239" providerId="LiveId" clId="{4E986A4D-80D1-41F8-AC80-6EEA2D08E069}" dt="2018-07-06T14:00:28.082" v="4020" actId="1076"/>
          <ac:spMkLst>
            <pc:docMk/>
            <pc:sldMk cId="157773703" sldId="268"/>
            <ac:spMk id="17" creationId="{4E6ADCFF-CE65-4DA5-8FD7-6DA042006053}"/>
          </ac:spMkLst>
        </pc:spChg>
        <pc:spChg chg="add del mod">
          <ac:chgData name="이 진구" userId="20bf6ee400938239" providerId="LiveId" clId="{4E986A4D-80D1-41F8-AC80-6EEA2D08E069}" dt="2018-07-06T14:07:19.732" v="4582" actId="478"/>
          <ac:spMkLst>
            <pc:docMk/>
            <pc:sldMk cId="157773703" sldId="268"/>
            <ac:spMk id="18" creationId="{54EE047E-5B45-44AD-B109-F63714AD5B43}"/>
          </ac:spMkLst>
        </pc:spChg>
        <pc:spChg chg="add del mod">
          <ac:chgData name="이 진구" userId="20bf6ee400938239" providerId="LiveId" clId="{4E986A4D-80D1-41F8-AC80-6EEA2D08E069}" dt="2018-07-06T14:07:21.204" v="4583" actId="478"/>
          <ac:spMkLst>
            <pc:docMk/>
            <pc:sldMk cId="157773703" sldId="268"/>
            <ac:spMk id="19" creationId="{E34748A4-C6CF-4B86-BB0D-503753C1B06B}"/>
          </ac:spMkLst>
        </pc:spChg>
        <pc:spChg chg="add mod">
          <ac:chgData name="이 진구" userId="20bf6ee400938239" providerId="LiveId" clId="{4E986A4D-80D1-41F8-AC80-6EEA2D08E069}" dt="2018-07-06T14:00:32.742" v="4023"/>
          <ac:spMkLst>
            <pc:docMk/>
            <pc:sldMk cId="157773703" sldId="268"/>
            <ac:spMk id="20" creationId="{B6E27C91-7948-40E9-B87F-8A3F7A71453D}"/>
          </ac:spMkLst>
        </pc:spChg>
      </pc:sldChg>
      <pc:sldChg chg="addSp delSp modSp add">
        <pc:chgData name="이 진구" userId="20bf6ee400938239" providerId="LiveId" clId="{4E986A4D-80D1-41F8-AC80-6EEA2D08E069}" dt="2018-07-06T14:31:38.748" v="5271" actId="20577"/>
        <pc:sldMkLst>
          <pc:docMk/>
          <pc:sldMk cId="2657882241" sldId="269"/>
        </pc:sldMkLst>
        <pc:spChg chg="mod">
          <ac:chgData name="이 진구" userId="20bf6ee400938239" providerId="LiveId" clId="{4E986A4D-80D1-41F8-AC80-6EEA2D08E069}" dt="2018-07-06T14:12:37.218" v="4705" actId="20577"/>
          <ac:spMkLst>
            <pc:docMk/>
            <pc:sldMk cId="2657882241" sldId="269"/>
            <ac:spMk id="3" creationId="{B56C9641-F2ED-4490-B21E-CA8B3FB44417}"/>
          </ac:spMkLst>
        </pc:spChg>
        <pc:spChg chg="mod">
          <ac:chgData name="이 진구" userId="20bf6ee400938239" providerId="LiveId" clId="{4E986A4D-80D1-41F8-AC80-6EEA2D08E069}" dt="2018-07-06T14:31:38.748" v="5271" actId="20577"/>
          <ac:spMkLst>
            <pc:docMk/>
            <pc:sldMk cId="2657882241" sldId="269"/>
            <ac:spMk id="5" creationId="{17D57D17-F6A6-4033-BFCA-F9A281E3CDF8}"/>
          </ac:spMkLst>
        </pc:spChg>
        <pc:spChg chg="del">
          <ac:chgData name="이 진구" userId="20bf6ee400938239" providerId="LiveId" clId="{4E986A4D-80D1-41F8-AC80-6EEA2D08E069}" dt="2018-07-06T14:12:03.682" v="4692" actId="478"/>
          <ac:spMkLst>
            <pc:docMk/>
            <pc:sldMk cId="2657882241" sldId="269"/>
            <ac:spMk id="8" creationId="{94D0FACA-468B-4ED2-8005-04B2E4D7A45C}"/>
          </ac:spMkLst>
        </pc:spChg>
        <pc:spChg chg="mod">
          <ac:chgData name="이 진구" userId="20bf6ee400938239" providerId="LiveId" clId="{4E986A4D-80D1-41F8-AC80-6EEA2D08E069}" dt="2018-07-06T14:12:19.314" v="4702" actId="1076"/>
          <ac:spMkLst>
            <pc:docMk/>
            <pc:sldMk cId="2657882241" sldId="269"/>
            <ac:spMk id="11" creationId="{D49B2483-FDE7-4072-AFF8-2324FE854231}"/>
          </ac:spMkLst>
        </pc:spChg>
        <pc:spChg chg="del">
          <ac:chgData name="이 진구" userId="20bf6ee400938239" providerId="LiveId" clId="{4E986A4D-80D1-41F8-AC80-6EEA2D08E069}" dt="2018-07-06T14:12:05.578" v="4693" actId="478"/>
          <ac:spMkLst>
            <pc:docMk/>
            <pc:sldMk cId="2657882241" sldId="269"/>
            <ac:spMk id="12" creationId="{0A28B601-D500-4C11-86A7-9D1165DC7479}"/>
          </ac:spMkLst>
        </pc:spChg>
        <pc:spChg chg="del">
          <ac:chgData name="이 진구" userId="20bf6ee400938239" providerId="LiveId" clId="{4E986A4D-80D1-41F8-AC80-6EEA2D08E069}" dt="2018-07-06T14:12:06.230" v="4694" actId="478"/>
          <ac:spMkLst>
            <pc:docMk/>
            <pc:sldMk cId="2657882241" sldId="269"/>
            <ac:spMk id="13" creationId="{1D2953D8-6386-4391-96AC-591A78D90687}"/>
          </ac:spMkLst>
        </pc:spChg>
        <pc:spChg chg="del">
          <ac:chgData name="이 진구" userId="20bf6ee400938239" providerId="LiveId" clId="{4E986A4D-80D1-41F8-AC80-6EEA2D08E069}" dt="2018-07-06T14:12:07.067" v="4695" actId="478"/>
          <ac:spMkLst>
            <pc:docMk/>
            <pc:sldMk cId="2657882241" sldId="269"/>
            <ac:spMk id="14" creationId="{8228D2D4-1FE3-4AC5-8BBF-5FA8666C55A9}"/>
          </ac:spMkLst>
        </pc:spChg>
        <pc:spChg chg="del">
          <ac:chgData name="이 진구" userId="20bf6ee400938239" providerId="LiveId" clId="{4E986A4D-80D1-41F8-AC80-6EEA2D08E069}" dt="2018-07-06T14:12:02.875" v="4691" actId="478"/>
          <ac:spMkLst>
            <pc:docMk/>
            <pc:sldMk cId="2657882241" sldId="269"/>
            <ac:spMk id="15" creationId="{4011B236-1497-4387-8A19-A0FC4674EFC0}"/>
          </ac:spMkLst>
        </pc:spChg>
        <pc:spChg chg="mod">
          <ac:chgData name="이 진구" userId="20bf6ee400938239" providerId="LiveId" clId="{4E986A4D-80D1-41F8-AC80-6EEA2D08E069}" dt="2018-07-06T14:12:16.553" v="4701" actId="1076"/>
          <ac:spMkLst>
            <pc:docMk/>
            <pc:sldMk cId="2657882241" sldId="269"/>
            <ac:spMk id="17" creationId="{4E6ADCFF-CE65-4DA5-8FD7-6DA042006053}"/>
          </ac:spMkLst>
        </pc:spChg>
        <pc:spChg chg="add mod">
          <ac:chgData name="이 진구" userId="20bf6ee400938239" providerId="LiveId" clId="{4E986A4D-80D1-41F8-AC80-6EEA2D08E069}" dt="2018-07-06T14:29:45.368" v="5035" actId="20577"/>
          <ac:spMkLst>
            <pc:docMk/>
            <pc:sldMk cId="2657882241" sldId="269"/>
            <ac:spMk id="18" creationId="{BD6638B0-326B-452E-967A-9E632AE564CC}"/>
          </ac:spMkLst>
        </pc:spChg>
      </pc:sldChg>
      <pc:sldChg chg="addSp delSp modSp add">
        <pc:chgData name="이 진구" userId="20bf6ee400938239" providerId="LiveId" clId="{4E986A4D-80D1-41F8-AC80-6EEA2D08E069}" dt="2018-07-07T02:31:33.401" v="26577" actId="478"/>
        <pc:sldMkLst>
          <pc:docMk/>
          <pc:sldMk cId="1163239118" sldId="270"/>
        </pc:sldMkLst>
        <pc:spChg chg="mod">
          <ac:chgData name="이 진구" userId="20bf6ee400938239" providerId="LiveId" clId="{4E986A4D-80D1-41F8-AC80-6EEA2D08E069}" dt="2018-07-06T15:02:29.174" v="7553" actId="20577"/>
          <ac:spMkLst>
            <pc:docMk/>
            <pc:sldMk cId="1163239118" sldId="270"/>
            <ac:spMk id="3" creationId="{B56C9641-F2ED-4490-B21E-CA8B3FB44417}"/>
          </ac:spMkLst>
        </pc:spChg>
        <pc:spChg chg="mod">
          <ac:chgData name="이 진구" userId="20bf6ee400938239" providerId="LiveId" clId="{4E986A4D-80D1-41F8-AC80-6EEA2D08E069}" dt="2018-07-06T15:25:28.760" v="8213"/>
          <ac:spMkLst>
            <pc:docMk/>
            <pc:sldMk cId="1163239118" sldId="270"/>
            <ac:spMk id="5" creationId="{17D57D17-F6A6-4033-BFCA-F9A281E3CDF8}"/>
          </ac:spMkLst>
        </pc:spChg>
        <pc:spChg chg="add del mod">
          <ac:chgData name="이 진구" userId="20bf6ee400938239" providerId="LiveId" clId="{4E986A4D-80D1-41F8-AC80-6EEA2D08E069}" dt="2018-07-06T15:02:12.531" v="7548" actId="931"/>
          <ac:spMkLst>
            <pc:docMk/>
            <pc:sldMk cId="1163239118" sldId="270"/>
            <ac:spMk id="6" creationId="{5817C879-9849-4405-A85D-B11293976005}"/>
          </ac:spMkLst>
        </pc:spChg>
        <pc:spChg chg="mod">
          <ac:chgData name="이 진구" userId="20bf6ee400938239" providerId="LiveId" clId="{4E986A4D-80D1-41F8-AC80-6EEA2D08E069}" dt="2018-07-06T15:03:54.628" v="7557" actId="1076"/>
          <ac:spMkLst>
            <pc:docMk/>
            <pc:sldMk cId="1163239118" sldId="270"/>
            <ac:spMk id="7" creationId="{CECCB73C-E231-477F-9FB0-16FD6520586A}"/>
          </ac:spMkLst>
        </pc:spChg>
        <pc:spChg chg="mod">
          <ac:chgData name="이 진구" userId="20bf6ee400938239" providerId="LiveId" clId="{4E986A4D-80D1-41F8-AC80-6EEA2D08E069}" dt="2018-07-06T15:04:00.644" v="7558" actId="1076"/>
          <ac:spMkLst>
            <pc:docMk/>
            <pc:sldMk cId="1163239118" sldId="270"/>
            <ac:spMk id="8" creationId="{94D0FACA-468B-4ED2-8005-04B2E4D7A45C}"/>
          </ac:spMkLst>
        </pc:spChg>
        <pc:spChg chg="mod">
          <ac:chgData name="이 진구" userId="20bf6ee400938239" providerId="LiveId" clId="{4E986A4D-80D1-41F8-AC80-6EEA2D08E069}" dt="2018-07-06T15:04:04.869" v="7559" actId="1076"/>
          <ac:spMkLst>
            <pc:docMk/>
            <pc:sldMk cId="1163239118" sldId="270"/>
            <ac:spMk id="9" creationId="{FA766C4F-F9F2-49EF-BC5E-D57AA0FF7DB5}"/>
          </ac:spMkLst>
        </pc:spChg>
        <pc:spChg chg="mod">
          <ac:chgData name="이 진구" userId="20bf6ee400938239" providerId="LiveId" clId="{4E986A4D-80D1-41F8-AC80-6EEA2D08E069}" dt="2018-07-06T15:04:09.869" v="7560" actId="1076"/>
          <ac:spMkLst>
            <pc:docMk/>
            <pc:sldMk cId="1163239118" sldId="270"/>
            <ac:spMk id="10" creationId="{CAE6A4BC-22D8-48CC-B100-51536E38133E}"/>
          </ac:spMkLst>
        </pc:spChg>
        <pc:spChg chg="del">
          <ac:chgData name="이 진구" userId="20bf6ee400938239" providerId="LiveId" clId="{4E986A4D-80D1-41F8-AC80-6EEA2D08E069}" dt="2018-07-07T02:31:33.401" v="26577" actId="478"/>
          <ac:spMkLst>
            <pc:docMk/>
            <pc:sldMk cId="1163239118" sldId="270"/>
            <ac:spMk id="11" creationId="{5D9287C9-ED67-43BB-8083-25F91E1FA122}"/>
          </ac:spMkLst>
        </pc:spChg>
        <pc:spChg chg="add del mod">
          <ac:chgData name="이 진구" userId="20bf6ee400938239" providerId="LiveId" clId="{4E986A4D-80D1-41F8-AC80-6EEA2D08E069}" dt="2018-07-06T15:03:45.366" v="7555" actId="931"/>
          <ac:spMkLst>
            <pc:docMk/>
            <pc:sldMk cId="1163239118" sldId="270"/>
            <ac:spMk id="16" creationId="{257FB360-33B2-45FF-9F97-CA1A9EC9C811}"/>
          </ac:spMkLst>
        </pc:spChg>
        <pc:spChg chg="add mod">
          <ac:chgData name="이 진구" userId="20bf6ee400938239" providerId="LiveId" clId="{4E986A4D-80D1-41F8-AC80-6EEA2D08E069}" dt="2018-07-06T15:23:43.403" v="8060" actId="1076"/>
          <ac:spMkLst>
            <pc:docMk/>
            <pc:sldMk cId="1163239118" sldId="270"/>
            <ac:spMk id="19" creationId="{E323C23A-D803-423A-855E-1F5245BBDD8F}"/>
          </ac:spMkLst>
        </pc:spChg>
        <pc:spChg chg="add mod">
          <ac:chgData name="이 진구" userId="20bf6ee400938239" providerId="LiveId" clId="{4E986A4D-80D1-41F8-AC80-6EEA2D08E069}" dt="2018-07-06T15:23:45.636" v="8061" actId="1076"/>
          <ac:spMkLst>
            <pc:docMk/>
            <pc:sldMk cId="1163239118" sldId="270"/>
            <ac:spMk id="20" creationId="{C5771FF4-6D4D-4260-A675-8E83C224D356}"/>
          </ac:spMkLst>
        </pc:spChg>
        <pc:spChg chg="add mod">
          <ac:chgData name="이 진구" userId="20bf6ee400938239" providerId="LiveId" clId="{4E986A4D-80D1-41F8-AC80-6EEA2D08E069}" dt="2018-07-06T15:23:48.355" v="8062" actId="1076"/>
          <ac:spMkLst>
            <pc:docMk/>
            <pc:sldMk cId="1163239118" sldId="270"/>
            <ac:spMk id="21" creationId="{D42AC334-0F21-43A4-BF13-0A5109F4436A}"/>
          </ac:spMkLst>
        </pc:spChg>
        <pc:spChg chg="add del mod">
          <ac:chgData name="이 진구" userId="20bf6ee400938239" providerId="LiveId" clId="{4E986A4D-80D1-41F8-AC80-6EEA2D08E069}" dt="2018-07-06T15:23:50.236" v="8063" actId="478"/>
          <ac:spMkLst>
            <pc:docMk/>
            <pc:sldMk cId="1163239118" sldId="270"/>
            <ac:spMk id="22" creationId="{6D2B746A-71BF-41C3-8503-15B2BF57DC67}"/>
          </ac:spMkLst>
        </pc:spChg>
        <pc:picChg chg="add del mod ord">
          <ac:chgData name="이 진구" userId="20bf6ee400938239" providerId="LiveId" clId="{4E986A4D-80D1-41F8-AC80-6EEA2D08E069}" dt="2018-07-06T15:03:38.851" v="7554" actId="478"/>
          <ac:picMkLst>
            <pc:docMk/>
            <pc:sldMk cId="1163239118" sldId="270"/>
            <ac:picMk id="13" creationId="{F4E790B1-3C51-48DF-87B8-BC80D1F25CBF}"/>
          </ac:picMkLst>
        </pc:picChg>
        <pc:picChg chg="del">
          <ac:chgData name="이 진구" userId="20bf6ee400938239" providerId="LiveId" clId="{4E986A4D-80D1-41F8-AC80-6EEA2D08E069}" dt="2018-07-06T15:01:41.803" v="7547" actId="478"/>
          <ac:picMkLst>
            <pc:docMk/>
            <pc:sldMk cId="1163239118" sldId="270"/>
            <ac:picMk id="14" creationId="{1398A5A4-DE1E-4905-A366-4164AF40AACA}"/>
          </ac:picMkLst>
        </pc:picChg>
        <pc:picChg chg="add mod ord">
          <ac:chgData name="이 진구" userId="20bf6ee400938239" providerId="LiveId" clId="{4E986A4D-80D1-41F8-AC80-6EEA2D08E069}" dt="2018-07-06T15:23:41.811" v="8059" actId="1076"/>
          <ac:picMkLst>
            <pc:docMk/>
            <pc:sldMk cId="1163239118" sldId="270"/>
            <ac:picMk id="18" creationId="{7A0902B6-3A3B-420A-B78B-2A76E902660E}"/>
          </ac:picMkLst>
        </pc:picChg>
      </pc:sldChg>
      <pc:sldChg chg="addSp delSp modSp add">
        <pc:chgData name="이 진구" userId="20bf6ee400938239" providerId="LiveId" clId="{4E986A4D-80D1-41F8-AC80-6EEA2D08E069}" dt="2018-07-07T02:31:36.229" v="26578" actId="478"/>
        <pc:sldMkLst>
          <pc:docMk/>
          <pc:sldMk cId="2939417848" sldId="271"/>
        </pc:sldMkLst>
        <pc:spChg chg="mod">
          <ac:chgData name="이 진구" userId="20bf6ee400938239" providerId="LiveId" clId="{4E986A4D-80D1-41F8-AC80-6EEA2D08E069}" dt="2018-07-06T15:25:32.843" v="8216" actId="20577"/>
          <ac:spMkLst>
            <pc:docMk/>
            <pc:sldMk cId="2939417848" sldId="271"/>
            <ac:spMk id="3" creationId="{B56C9641-F2ED-4490-B21E-CA8B3FB44417}"/>
          </ac:spMkLst>
        </pc:spChg>
        <pc:spChg chg="mod">
          <ac:chgData name="이 진구" userId="20bf6ee400938239" providerId="LiveId" clId="{4E986A4D-80D1-41F8-AC80-6EEA2D08E069}" dt="2018-07-06T15:29:21.130" v="8619"/>
          <ac:spMkLst>
            <pc:docMk/>
            <pc:sldMk cId="2939417848" sldId="271"/>
            <ac:spMk id="5" creationId="{17D57D17-F6A6-4033-BFCA-F9A281E3CDF8}"/>
          </ac:spMkLst>
        </pc:spChg>
        <pc:spChg chg="mod">
          <ac:chgData name="이 진구" userId="20bf6ee400938239" providerId="LiveId" clId="{4E986A4D-80D1-41F8-AC80-6EEA2D08E069}" dt="2018-07-06T15:25:58.115" v="8231" actId="20577"/>
          <ac:spMkLst>
            <pc:docMk/>
            <pc:sldMk cId="2939417848" sldId="271"/>
            <ac:spMk id="7" creationId="{CECCB73C-E231-477F-9FB0-16FD6520586A}"/>
          </ac:spMkLst>
        </pc:spChg>
        <pc:spChg chg="del">
          <ac:chgData name="이 진구" userId="20bf6ee400938239" providerId="LiveId" clId="{4E986A4D-80D1-41F8-AC80-6EEA2D08E069}" dt="2018-07-06T15:25:42.140" v="8222" actId="478"/>
          <ac:spMkLst>
            <pc:docMk/>
            <pc:sldMk cId="2939417848" sldId="271"/>
            <ac:spMk id="8" creationId="{94D0FACA-468B-4ED2-8005-04B2E4D7A45C}"/>
          </ac:spMkLst>
        </pc:spChg>
        <pc:spChg chg="del">
          <ac:chgData name="이 진구" userId="20bf6ee400938239" providerId="LiveId" clId="{4E986A4D-80D1-41F8-AC80-6EEA2D08E069}" dt="2018-07-06T15:25:38.965" v="8220" actId="478"/>
          <ac:spMkLst>
            <pc:docMk/>
            <pc:sldMk cId="2939417848" sldId="271"/>
            <ac:spMk id="9" creationId="{FA766C4F-F9F2-49EF-BC5E-D57AA0FF7DB5}"/>
          </ac:spMkLst>
        </pc:spChg>
        <pc:spChg chg="del">
          <ac:chgData name="이 진구" userId="20bf6ee400938239" providerId="LiveId" clId="{4E986A4D-80D1-41F8-AC80-6EEA2D08E069}" dt="2018-07-06T15:25:39.770" v="8221" actId="478"/>
          <ac:spMkLst>
            <pc:docMk/>
            <pc:sldMk cId="2939417848" sldId="271"/>
            <ac:spMk id="10" creationId="{CAE6A4BC-22D8-48CC-B100-51536E38133E}"/>
          </ac:spMkLst>
        </pc:spChg>
        <pc:spChg chg="del">
          <ac:chgData name="이 진구" userId="20bf6ee400938239" providerId="LiveId" clId="{4E986A4D-80D1-41F8-AC80-6EEA2D08E069}" dt="2018-07-07T02:31:36.229" v="26578" actId="478"/>
          <ac:spMkLst>
            <pc:docMk/>
            <pc:sldMk cId="2939417848" sldId="271"/>
            <ac:spMk id="11" creationId="{5D9287C9-ED67-43BB-8083-25F91E1FA122}"/>
          </ac:spMkLst>
        </pc:spChg>
        <pc:spChg chg="add mod">
          <ac:chgData name="이 진구" userId="20bf6ee400938239" providerId="LiveId" clId="{4E986A4D-80D1-41F8-AC80-6EEA2D08E069}" dt="2018-07-06T15:26:11.138" v="8235" actId="1076"/>
          <ac:spMkLst>
            <pc:docMk/>
            <pc:sldMk cId="2939417848" sldId="271"/>
            <ac:spMk id="14" creationId="{92CB23FF-72B8-4018-AAA2-8D57AFE4AC53}"/>
          </ac:spMkLst>
        </pc:spChg>
        <pc:spChg chg="add mod">
          <ac:chgData name="이 진구" userId="20bf6ee400938239" providerId="LiveId" clId="{4E986A4D-80D1-41F8-AC80-6EEA2D08E069}" dt="2018-07-06T15:25:55.716" v="8229" actId="20577"/>
          <ac:spMkLst>
            <pc:docMk/>
            <pc:sldMk cId="2939417848" sldId="271"/>
            <ac:spMk id="15" creationId="{B0408A8D-04F2-40AB-8730-9B553541E20E}"/>
          </ac:spMkLst>
        </pc:spChg>
        <pc:spChg chg="del">
          <ac:chgData name="이 진구" userId="20bf6ee400938239" providerId="LiveId" clId="{4E986A4D-80D1-41F8-AC80-6EEA2D08E069}" dt="2018-07-06T15:25:38.212" v="8219" actId="478"/>
          <ac:spMkLst>
            <pc:docMk/>
            <pc:sldMk cId="2939417848" sldId="271"/>
            <ac:spMk id="19" creationId="{E323C23A-D803-423A-855E-1F5245BBDD8F}"/>
          </ac:spMkLst>
        </pc:spChg>
        <pc:spChg chg="del">
          <ac:chgData name="이 진구" userId="20bf6ee400938239" providerId="LiveId" clId="{4E986A4D-80D1-41F8-AC80-6EEA2D08E069}" dt="2018-07-06T15:25:37.486" v="8218" actId="478"/>
          <ac:spMkLst>
            <pc:docMk/>
            <pc:sldMk cId="2939417848" sldId="271"/>
            <ac:spMk id="20" creationId="{C5771FF4-6D4D-4260-A675-8E83C224D356}"/>
          </ac:spMkLst>
        </pc:spChg>
        <pc:spChg chg="del">
          <ac:chgData name="이 진구" userId="20bf6ee400938239" providerId="LiveId" clId="{4E986A4D-80D1-41F8-AC80-6EEA2D08E069}" dt="2018-07-06T15:25:36.573" v="8217" actId="478"/>
          <ac:spMkLst>
            <pc:docMk/>
            <pc:sldMk cId="2939417848" sldId="271"/>
            <ac:spMk id="21" creationId="{D42AC334-0F21-43A4-BF13-0A5109F4436A}"/>
          </ac:spMkLst>
        </pc:spChg>
      </pc:sldChg>
      <pc:sldChg chg="addSp delSp modSp add">
        <pc:chgData name="이 진구" userId="20bf6ee400938239" providerId="LiveId" clId="{4E986A4D-80D1-41F8-AC80-6EEA2D08E069}" dt="2018-07-06T15:55:33.916" v="10261" actId="404"/>
        <pc:sldMkLst>
          <pc:docMk/>
          <pc:sldMk cId="3797885247" sldId="272"/>
        </pc:sldMkLst>
        <pc:spChg chg="mod">
          <ac:chgData name="이 진구" userId="20bf6ee400938239" providerId="LiveId" clId="{4E986A4D-80D1-41F8-AC80-6EEA2D08E069}" dt="2018-07-06T15:51:31.102" v="10045"/>
          <ac:spMkLst>
            <pc:docMk/>
            <pc:sldMk cId="3797885247" sldId="272"/>
            <ac:spMk id="2" creationId="{1583F028-119A-4FAC-8396-6870A66D6932}"/>
          </ac:spMkLst>
        </pc:spChg>
        <pc:spChg chg="mod">
          <ac:chgData name="이 진구" userId="20bf6ee400938239" providerId="LiveId" clId="{4E986A4D-80D1-41F8-AC80-6EEA2D08E069}" dt="2018-07-06T15:55:33.916" v="10261" actId="404"/>
          <ac:spMkLst>
            <pc:docMk/>
            <pc:sldMk cId="3797885247" sldId="272"/>
            <ac:spMk id="5" creationId="{17D57D17-F6A6-4033-BFCA-F9A281E3CDF8}"/>
          </ac:spMkLst>
        </pc:spChg>
        <pc:spChg chg="mod">
          <ac:chgData name="이 진구" userId="20bf6ee400938239" providerId="LiveId" clId="{4E986A4D-80D1-41F8-AC80-6EEA2D08E069}" dt="2018-07-06T15:54:12.985" v="10052" actId="1076"/>
          <ac:spMkLst>
            <pc:docMk/>
            <pc:sldMk cId="3797885247" sldId="272"/>
            <ac:spMk id="7" creationId="{CECCB73C-E231-477F-9FB0-16FD6520586A}"/>
          </ac:spMkLst>
        </pc:spChg>
        <pc:spChg chg="del">
          <ac:chgData name="이 진구" userId="20bf6ee400938239" providerId="LiveId" clId="{4E986A4D-80D1-41F8-AC80-6EEA2D08E069}" dt="2018-07-06T15:54:09.298" v="10051" actId="478"/>
          <ac:spMkLst>
            <pc:docMk/>
            <pc:sldMk cId="3797885247" sldId="272"/>
            <ac:spMk id="8" creationId="{94D0FACA-468B-4ED2-8005-04B2E4D7A45C}"/>
          </ac:spMkLst>
        </pc:spChg>
        <pc:spChg chg="del">
          <ac:chgData name="이 진구" userId="20bf6ee400938239" providerId="LiveId" clId="{4E986A4D-80D1-41F8-AC80-6EEA2D08E069}" dt="2018-07-06T15:54:08.121" v="10050" actId="478"/>
          <ac:spMkLst>
            <pc:docMk/>
            <pc:sldMk cId="3797885247" sldId="272"/>
            <ac:spMk id="9" creationId="{FA766C4F-F9F2-49EF-BC5E-D57AA0FF7DB5}"/>
          </ac:spMkLst>
        </pc:spChg>
        <pc:spChg chg="add mod">
          <ac:chgData name="이 진구" userId="20bf6ee400938239" providerId="LiveId" clId="{4E986A4D-80D1-41F8-AC80-6EEA2D08E069}" dt="2018-07-06T15:54:17.809" v="10056" actId="20577"/>
          <ac:spMkLst>
            <pc:docMk/>
            <pc:sldMk cId="3797885247" sldId="272"/>
            <ac:spMk id="11" creationId="{370584C6-9ADB-447F-8796-D511EEBEA307}"/>
          </ac:spMkLst>
        </pc:spChg>
        <pc:spChg chg="del">
          <ac:chgData name="이 진구" userId="20bf6ee400938239" providerId="LiveId" clId="{4E986A4D-80D1-41F8-AC80-6EEA2D08E069}" dt="2018-07-06T15:54:07.274" v="10049" actId="478"/>
          <ac:spMkLst>
            <pc:docMk/>
            <pc:sldMk cId="3797885247" sldId="272"/>
            <ac:spMk id="13" creationId="{9B867236-BA35-4E64-AD03-3C9395ECAB79}"/>
          </ac:spMkLst>
        </pc:spChg>
        <pc:spChg chg="del">
          <ac:chgData name="이 진구" userId="20bf6ee400938239" providerId="LiveId" clId="{4E986A4D-80D1-41F8-AC80-6EEA2D08E069}" dt="2018-07-06T15:54:06.138" v="10048" actId="478"/>
          <ac:spMkLst>
            <pc:docMk/>
            <pc:sldMk cId="3797885247" sldId="272"/>
            <ac:spMk id="14" creationId="{42BF999B-8AF6-48BD-A41C-B43E2D7D4544}"/>
          </ac:spMkLst>
        </pc:spChg>
        <pc:picChg chg="mod">
          <ac:chgData name="이 진구" userId="20bf6ee400938239" providerId="LiveId" clId="{4E986A4D-80D1-41F8-AC80-6EEA2D08E069}" dt="2018-07-06T15:53:50.851" v="10047" actId="14826"/>
          <ac:picMkLst>
            <pc:docMk/>
            <pc:sldMk cId="3797885247" sldId="272"/>
            <ac:picMk id="6" creationId="{BC75F4F2-78C8-487D-A959-6AB3C2C84F4A}"/>
          </ac:picMkLst>
        </pc:picChg>
      </pc:sldChg>
      <pc:sldChg chg="modSp add">
        <pc:chgData name="이 진구" userId="20bf6ee400938239" providerId="LiveId" clId="{4E986A4D-80D1-41F8-AC80-6EEA2D08E069}" dt="2018-07-06T16:01:31.273" v="10691"/>
        <pc:sldMkLst>
          <pc:docMk/>
          <pc:sldMk cId="2793988649" sldId="273"/>
        </pc:sldMkLst>
        <pc:spChg chg="mod">
          <ac:chgData name="이 진구" userId="20bf6ee400938239" providerId="LiveId" clId="{4E986A4D-80D1-41F8-AC80-6EEA2D08E069}" dt="2018-07-06T15:59:22.001" v="10399"/>
          <ac:spMkLst>
            <pc:docMk/>
            <pc:sldMk cId="2793988649" sldId="273"/>
            <ac:spMk id="2" creationId="{1583F028-119A-4FAC-8396-6870A66D6932}"/>
          </ac:spMkLst>
        </pc:spChg>
        <pc:spChg chg="mod">
          <ac:chgData name="이 진구" userId="20bf6ee400938239" providerId="LiveId" clId="{4E986A4D-80D1-41F8-AC80-6EEA2D08E069}" dt="2018-07-06T16:01:31.273" v="10691"/>
          <ac:spMkLst>
            <pc:docMk/>
            <pc:sldMk cId="2793988649" sldId="273"/>
            <ac:spMk id="5" creationId="{17D57D17-F6A6-4033-BFCA-F9A281E3CDF8}"/>
          </ac:spMkLst>
        </pc:spChg>
        <pc:spChg chg="mod">
          <ac:chgData name="이 진구" userId="20bf6ee400938239" providerId="LiveId" clId="{4E986A4D-80D1-41F8-AC80-6EEA2D08E069}" dt="2018-07-06T15:59:48.400" v="10401" actId="1076"/>
          <ac:spMkLst>
            <pc:docMk/>
            <pc:sldMk cId="2793988649" sldId="273"/>
            <ac:spMk id="7" creationId="{CECCB73C-E231-477F-9FB0-16FD6520586A}"/>
          </ac:spMkLst>
        </pc:spChg>
        <pc:spChg chg="mod">
          <ac:chgData name="이 진구" userId="20bf6ee400938239" providerId="LiveId" clId="{4E986A4D-80D1-41F8-AC80-6EEA2D08E069}" dt="2018-07-06T15:59:51.192" v="10402" actId="1076"/>
          <ac:spMkLst>
            <pc:docMk/>
            <pc:sldMk cId="2793988649" sldId="273"/>
            <ac:spMk id="11" creationId="{370584C6-9ADB-447F-8796-D511EEBEA307}"/>
          </ac:spMkLst>
        </pc:spChg>
        <pc:picChg chg="mod">
          <ac:chgData name="이 진구" userId="20bf6ee400938239" providerId="LiveId" clId="{4E986A4D-80D1-41F8-AC80-6EEA2D08E069}" dt="2018-07-06T15:59:43.682" v="10400" actId="14826"/>
          <ac:picMkLst>
            <pc:docMk/>
            <pc:sldMk cId="2793988649" sldId="273"/>
            <ac:picMk id="6" creationId="{BC75F4F2-78C8-487D-A959-6AB3C2C84F4A}"/>
          </ac:picMkLst>
        </pc:picChg>
      </pc:sldChg>
      <pc:sldChg chg="addSp delSp modSp add">
        <pc:chgData name="이 진구" userId="20bf6ee400938239" providerId="LiveId" clId="{4E986A4D-80D1-41F8-AC80-6EEA2D08E069}" dt="2018-07-06T16:05:30.796" v="11101" actId="403"/>
        <pc:sldMkLst>
          <pc:docMk/>
          <pc:sldMk cId="2961343140" sldId="274"/>
        </pc:sldMkLst>
        <pc:spChg chg="mod">
          <ac:chgData name="이 진구" userId="20bf6ee400938239" providerId="LiveId" clId="{4E986A4D-80D1-41F8-AC80-6EEA2D08E069}" dt="2018-07-06T16:01:40.106" v="10694" actId="20577"/>
          <ac:spMkLst>
            <pc:docMk/>
            <pc:sldMk cId="2961343140" sldId="274"/>
            <ac:spMk id="3" creationId="{B56C9641-F2ED-4490-B21E-CA8B3FB44417}"/>
          </ac:spMkLst>
        </pc:spChg>
        <pc:spChg chg="mod">
          <ac:chgData name="이 진구" userId="20bf6ee400938239" providerId="LiveId" clId="{4E986A4D-80D1-41F8-AC80-6EEA2D08E069}" dt="2018-07-06T16:05:30.796" v="11101" actId="403"/>
          <ac:spMkLst>
            <pc:docMk/>
            <pc:sldMk cId="2961343140" sldId="274"/>
            <ac:spMk id="5" creationId="{17D57D17-F6A6-4033-BFCA-F9A281E3CDF8}"/>
          </ac:spMkLst>
        </pc:spChg>
        <pc:spChg chg="mod">
          <ac:chgData name="이 진구" userId="20bf6ee400938239" providerId="LiveId" clId="{4E986A4D-80D1-41F8-AC80-6EEA2D08E069}" dt="2018-07-06T16:03:24.472" v="10726" actId="1076"/>
          <ac:spMkLst>
            <pc:docMk/>
            <pc:sldMk cId="2961343140" sldId="274"/>
            <ac:spMk id="7" creationId="{CECCB73C-E231-477F-9FB0-16FD6520586A}"/>
          </ac:spMkLst>
        </pc:spChg>
        <pc:spChg chg="add del mod">
          <ac:chgData name="이 진구" userId="20bf6ee400938239" providerId="LiveId" clId="{4E986A4D-80D1-41F8-AC80-6EEA2D08E069}" dt="2018-07-06T16:03:30.995" v="10733" actId="478"/>
          <ac:spMkLst>
            <pc:docMk/>
            <pc:sldMk cId="2961343140" sldId="274"/>
            <ac:spMk id="8" creationId="{C6C25BE8-8C03-4F57-B559-E0DE20EB188D}"/>
          </ac:spMkLst>
        </pc:spChg>
        <pc:spChg chg="add mod">
          <ac:chgData name="이 진구" userId="20bf6ee400938239" providerId="LiveId" clId="{4E986A4D-80D1-41F8-AC80-6EEA2D08E069}" dt="2018-07-06T16:04:43.217" v="10979" actId="20577"/>
          <ac:spMkLst>
            <pc:docMk/>
            <pc:sldMk cId="2961343140" sldId="274"/>
            <ac:spMk id="9" creationId="{80A1FF28-7EE1-45B2-9016-BF3035726F5C}"/>
          </ac:spMkLst>
        </pc:spChg>
        <pc:spChg chg="del mod">
          <ac:chgData name="이 진구" userId="20bf6ee400938239" providerId="LiveId" clId="{4E986A4D-80D1-41F8-AC80-6EEA2D08E069}" dt="2018-07-06T16:03:29.810" v="10732" actId="478"/>
          <ac:spMkLst>
            <pc:docMk/>
            <pc:sldMk cId="2961343140" sldId="274"/>
            <ac:spMk id="11" creationId="{370584C6-9ADB-447F-8796-D511EEBEA307}"/>
          </ac:spMkLst>
        </pc:spChg>
        <pc:picChg chg="mod">
          <ac:chgData name="이 진구" userId="20bf6ee400938239" providerId="LiveId" clId="{4E986A4D-80D1-41F8-AC80-6EEA2D08E069}" dt="2018-07-06T16:01:47.964" v="10695" actId="14826"/>
          <ac:picMkLst>
            <pc:docMk/>
            <pc:sldMk cId="2961343140" sldId="274"/>
            <ac:picMk id="6" creationId="{BC75F4F2-78C8-487D-A959-6AB3C2C84F4A}"/>
          </ac:picMkLst>
        </pc:picChg>
      </pc:sldChg>
      <pc:sldChg chg="addSp delSp modSp add">
        <pc:chgData name="이 진구" userId="20bf6ee400938239" providerId="LiveId" clId="{4E986A4D-80D1-41F8-AC80-6EEA2D08E069}" dt="2018-07-07T02:34:41.613" v="26950"/>
        <pc:sldMkLst>
          <pc:docMk/>
          <pc:sldMk cId="457766804" sldId="275"/>
        </pc:sldMkLst>
        <pc:spChg chg="mod">
          <ac:chgData name="이 진구" userId="20bf6ee400938239" providerId="LiveId" clId="{4E986A4D-80D1-41F8-AC80-6EEA2D08E069}" dt="2018-07-06T16:06:49.977" v="11104" actId="20577"/>
          <ac:spMkLst>
            <pc:docMk/>
            <pc:sldMk cId="457766804" sldId="275"/>
            <ac:spMk id="3" creationId="{B56C9641-F2ED-4490-B21E-CA8B3FB44417}"/>
          </ac:spMkLst>
        </pc:spChg>
        <pc:spChg chg="mod">
          <ac:chgData name="이 진구" userId="20bf6ee400938239" providerId="LiveId" clId="{4E986A4D-80D1-41F8-AC80-6EEA2D08E069}" dt="2018-07-07T02:34:41.613" v="26950"/>
          <ac:spMkLst>
            <pc:docMk/>
            <pc:sldMk cId="457766804" sldId="275"/>
            <ac:spMk id="5" creationId="{17D57D17-F6A6-4033-BFCA-F9A281E3CDF8}"/>
          </ac:spMkLst>
        </pc:spChg>
        <pc:spChg chg="mod">
          <ac:chgData name="이 진구" userId="20bf6ee400938239" providerId="LiveId" clId="{4E986A4D-80D1-41F8-AC80-6EEA2D08E069}" dt="2018-07-06T16:07:34.791" v="11108" actId="1076"/>
          <ac:spMkLst>
            <pc:docMk/>
            <pc:sldMk cId="457766804" sldId="275"/>
            <ac:spMk id="7" creationId="{CECCB73C-E231-477F-9FB0-16FD6520586A}"/>
          </ac:spMkLst>
        </pc:spChg>
        <pc:spChg chg="mod">
          <ac:chgData name="이 진구" userId="20bf6ee400938239" providerId="LiveId" clId="{4E986A4D-80D1-41F8-AC80-6EEA2D08E069}" dt="2018-07-06T16:07:25.455" v="11106" actId="1076"/>
          <ac:spMkLst>
            <pc:docMk/>
            <pc:sldMk cId="457766804" sldId="275"/>
            <ac:spMk id="9" creationId="{80A1FF28-7EE1-45B2-9016-BF3035726F5C}"/>
          </ac:spMkLst>
        </pc:spChg>
        <pc:spChg chg="add del mod">
          <ac:chgData name="이 진구" userId="20bf6ee400938239" providerId="LiveId" clId="{4E986A4D-80D1-41F8-AC80-6EEA2D08E069}" dt="2018-07-07T02:34:33.436" v="26948"/>
          <ac:spMkLst>
            <pc:docMk/>
            <pc:sldMk cId="457766804" sldId="275"/>
            <ac:spMk id="11" creationId="{67C1AD80-5E16-4063-98E5-47D43104CF7B}"/>
          </ac:spMkLst>
        </pc:spChg>
        <pc:picChg chg="add del mod modCrop">
          <ac:chgData name="이 진구" userId="20bf6ee400938239" providerId="LiveId" clId="{4E986A4D-80D1-41F8-AC80-6EEA2D08E069}" dt="2018-07-07T02:34:27.071" v="26946"/>
          <ac:picMkLst>
            <pc:docMk/>
            <pc:sldMk cId="457766804" sldId="275"/>
            <ac:picMk id="4" creationId="{2F6C05A8-29F5-49D4-8AAB-6F4505103F64}"/>
          </ac:picMkLst>
        </pc:picChg>
        <pc:picChg chg="mod">
          <ac:chgData name="이 진구" userId="20bf6ee400938239" providerId="LiveId" clId="{4E986A4D-80D1-41F8-AC80-6EEA2D08E069}" dt="2018-07-06T16:07:06.812" v="11105" actId="14826"/>
          <ac:picMkLst>
            <pc:docMk/>
            <pc:sldMk cId="457766804" sldId="275"/>
            <ac:picMk id="6" creationId="{BC75F4F2-78C8-487D-A959-6AB3C2C84F4A}"/>
          </ac:picMkLst>
        </pc:picChg>
        <pc:cxnChg chg="add del mod">
          <ac:chgData name="이 진구" userId="20bf6ee400938239" providerId="LiveId" clId="{4E986A4D-80D1-41F8-AC80-6EEA2D08E069}" dt="2018-07-07T02:34:33.436" v="26948"/>
          <ac:cxnSpMkLst>
            <pc:docMk/>
            <pc:sldMk cId="457766804" sldId="275"/>
            <ac:cxnSpMk id="10" creationId="{31224453-E6A0-49C8-883B-EEDEB0FCEEF8}"/>
          </ac:cxnSpMkLst>
        </pc:cxnChg>
      </pc:sldChg>
      <pc:sldChg chg="addSp modSp add">
        <pc:chgData name="이 진구" userId="20bf6ee400938239" providerId="LiveId" clId="{4E986A4D-80D1-41F8-AC80-6EEA2D08E069}" dt="2018-07-07T02:34:44.822" v="26952"/>
        <pc:sldMkLst>
          <pc:docMk/>
          <pc:sldMk cId="2141807305" sldId="276"/>
        </pc:sldMkLst>
        <pc:spChg chg="mod">
          <ac:chgData name="이 진구" userId="20bf6ee400938239" providerId="LiveId" clId="{4E986A4D-80D1-41F8-AC80-6EEA2D08E069}" dt="2018-07-06T16:17:16.775" v="11425" actId="20577"/>
          <ac:spMkLst>
            <pc:docMk/>
            <pc:sldMk cId="2141807305" sldId="276"/>
            <ac:spMk id="3" creationId="{B56C9641-F2ED-4490-B21E-CA8B3FB44417}"/>
          </ac:spMkLst>
        </pc:spChg>
        <pc:spChg chg="mod">
          <ac:chgData name="이 진구" userId="20bf6ee400938239" providerId="LiveId" clId="{4E986A4D-80D1-41F8-AC80-6EEA2D08E069}" dt="2018-07-07T02:34:44.822" v="26952"/>
          <ac:spMkLst>
            <pc:docMk/>
            <pc:sldMk cId="2141807305" sldId="276"/>
            <ac:spMk id="5" creationId="{17D57D17-F6A6-4033-BFCA-F9A281E3CDF8}"/>
          </ac:spMkLst>
        </pc:spChg>
        <pc:spChg chg="mod">
          <ac:chgData name="이 진구" userId="20bf6ee400938239" providerId="LiveId" clId="{4E986A4D-80D1-41F8-AC80-6EEA2D08E069}" dt="2018-07-06T16:19:19.446" v="11428" actId="1076"/>
          <ac:spMkLst>
            <pc:docMk/>
            <pc:sldMk cId="2141807305" sldId="276"/>
            <ac:spMk id="7" creationId="{CECCB73C-E231-477F-9FB0-16FD6520586A}"/>
          </ac:spMkLst>
        </pc:spChg>
        <pc:spChg chg="mod">
          <ac:chgData name="이 진구" userId="20bf6ee400938239" providerId="LiveId" clId="{4E986A4D-80D1-41F8-AC80-6EEA2D08E069}" dt="2018-07-06T16:19:21.070" v="11429" actId="1076"/>
          <ac:spMkLst>
            <pc:docMk/>
            <pc:sldMk cId="2141807305" sldId="276"/>
            <ac:spMk id="9" creationId="{80A1FF28-7EE1-45B2-9016-BF3035726F5C}"/>
          </ac:spMkLst>
        </pc:spChg>
        <pc:spChg chg="add">
          <ac:chgData name="이 진구" userId="20bf6ee400938239" providerId="LiveId" clId="{4E986A4D-80D1-41F8-AC80-6EEA2D08E069}" dt="2018-07-07T02:34:36.517" v="26949"/>
          <ac:spMkLst>
            <pc:docMk/>
            <pc:sldMk cId="2141807305" sldId="276"/>
            <ac:spMk id="11" creationId="{FF46841F-9AE1-46EF-A26C-7A2DA06ABF7F}"/>
          </ac:spMkLst>
        </pc:spChg>
        <pc:picChg chg="mod">
          <ac:chgData name="이 진구" userId="20bf6ee400938239" providerId="LiveId" clId="{4E986A4D-80D1-41F8-AC80-6EEA2D08E069}" dt="2018-07-06T16:19:13.107" v="11427" actId="14826"/>
          <ac:picMkLst>
            <pc:docMk/>
            <pc:sldMk cId="2141807305" sldId="276"/>
            <ac:picMk id="6" creationId="{BC75F4F2-78C8-487D-A959-6AB3C2C84F4A}"/>
          </ac:picMkLst>
        </pc:picChg>
        <pc:picChg chg="add">
          <ac:chgData name="이 진구" userId="20bf6ee400938239" providerId="LiveId" clId="{4E986A4D-80D1-41F8-AC80-6EEA2D08E069}" dt="2018-07-07T02:34:29.354" v="26947"/>
          <ac:picMkLst>
            <pc:docMk/>
            <pc:sldMk cId="2141807305" sldId="276"/>
            <ac:picMk id="8" creationId="{9FC1A43B-0941-4357-8CE5-157B8BEB86C1}"/>
          </ac:picMkLst>
        </pc:picChg>
        <pc:cxnChg chg="add">
          <ac:chgData name="이 진구" userId="20bf6ee400938239" providerId="LiveId" clId="{4E986A4D-80D1-41F8-AC80-6EEA2D08E069}" dt="2018-07-07T02:34:36.517" v="26949"/>
          <ac:cxnSpMkLst>
            <pc:docMk/>
            <pc:sldMk cId="2141807305" sldId="276"/>
            <ac:cxnSpMk id="10" creationId="{6D20CDE3-ED87-43BB-BA4B-8D369760A437}"/>
          </ac:cxnSpMkLst>
        </pc:cxnChg>
      </pc:sldChg>
      <pc:sldChg chg="addSp modSp add">
        <pc:chgData name="이 진구" userId="20bf6ee400938239" providerId="LiveId" clId="{4E986A4D-80D1-41F8-AC80-6EEA2D08E069}" dt="2018-07-06T16:32:56.463" v="12596"/>
        <pc:sldMkLst>
          <pc:docMk/>
          <pc:sldMk cId="1675965041" sldId="277"/>
        </pc:sldMkLst>
        <pc:spChg chg="mod">
          <ac:chgData name="이 진구" userId="20bf6ee400938239" providerId="LiveId" clId="{4E986A4D-80D1-41F8-AC80-6EEA2D08E069}" dt="2018-07-06T16:22:07.993" v="11681" actId="20577"/>
          <ac:spMkLst>
            <pc:docMk/>
            <pc:sldMk cId="1675965041" sldId="277"/>
            <ac:spMk id="3" creationId="{B56C9641-F2ED-4490-B21E-CA8B3FB44417}"/>
          </ac:spMkLst>
        </pc:spChg>
        <pc:spChg chg="mod">
          <ac:chgData name="이 진구" userId="20bf6ee400938239" providerId="LiveId" clId="{4E986A4D-80D1-41F8-AC80-6EEA2D08E069}" dt="2018-07-06T16:32:56.463" v="12596"/>
          <ac:spMkLst>
            <pc:docMk/>
            <pc:sldMk cId="1675965041" sldId="277"/>
            <ac:spMk id="5" creationId="{17D57D17-F6A6-4033-BFCA-F9A281E3CDF8}"/>
          </ac:spMkLst>
        </pc:spChg>
        <pc:spChg chg="mod">
          <ac:chgData name="이 진구" userId="20bf6ee400938239" providerId="LiveId" clId="{4E986A4D-80D1-41F8-AC80-6EEA2D08E069}" dt="2018-07-06T16:21:56.078" v="11678" actId="1076"/>
          <ac:spMkLst>
            <pc:docMk/>
            <pc:sldMk cId="1675965041" sldId="277"/>
            <ac:spMk id="7" creationId="{CECCB73C-E231-477F-9FB0-16FD6520586A}"/>
          </ac:spMkLst>
        </pc:spChg>
        <pc:spChg chg="add mod">
          <ac:chgData name="이 진구" userId="20bf6ee400938239" providerId="LiveId" clId="{4E986A4D-80D1-41F8-AC80-6EEA2D08E069}" dt="2018-07-06T16:24:36.631" v="11957" actId="20577"/>
          <ac:spMkLst>
            <pc:docMk/>
            <pc:sldMk cId="1675965041" sldId="277"/>
            <ac:spMk id="8" creationId="{79808B93-0C3C-4347-AE3C-ABE1B9FC9B3E}"/>
          </ac:spMkLst>
        </pc:spChg>
        <pc:spChg chg="mod">
          <ac:chgData name="이 진구" userId="20bf6ee400938239" providerId="LiveId" clId="{4E986A4D-80D1-41F8-AC80-6EEA2D08E069}" dt="2018-07-06T16:22:02.990" v="11679" actId="1076"/>
          <ac:spMkLst>
            <pc:docMk/>
            <pc:sldMk cId="1675965041" sldId="277"/>
            <ac:spMk id="9" creationId="{80A1FF28-7EE1-45B2-9016-BF3035726F5C}"/>
          </ac:spMkLst>
        </pc:spChg>
        <pc:spChg chg="add mod">
          <ac:chgData name="이 진구" userId="20bf6ee400938239" providerId="LiveId" clId="{4E986A4D-80D1-41F8-AC80-6EEA2D08E069}" dt="2018-07-06T16:24:50.262" v="11963" actId="20577"/>
          <ac:spMkLst>
            <pc:docMk/>
            <pc:sldMk cId="1675965041" sldId="277"/>
            <ac:spMk id="10" creationId="{0C53D857-7A2C-4EF2-97A5-85E718FB357B}"/>
          </ac:spMkLst>
        </pc:spChg>
        <pc:spChg chg="add mod">
          <ac:chgData name="이 진구" userId="20bf6ee400938239" providerId="LiveId" clId="{4E986A4D-80D1-41F8-AC80-6EEA2D08E069}" dt="2018-07-06T16:26:54.390" v="12104" actId="1076"/>
          <ac:spMkLst>
            <pc:docMk/>
            <pc:sldMk cId="1675965041" sldId="277"/>
            <ac:spMk id="11" creationId="{B41CA678-6C03-45D3-B05C-A8CB637E228B}"/>
          </ac:spMkLst>
        </pc:spChg>
        <pc:picChg chg="mod">
          <ac:chgData name="이 진구" userId="20bf6ee400938239" providerId="LiveId" clId="{4E986A4D-80D1-41F8-AC80-6EEA2D08E069}" dt="2018-07-06T16:21:51.023" v="11677" actId="14826"/>
          <ac:picMkLst>
            <pc:docMk/>
            <pc:sldMk cId="1675965041" sldId="277"/>
            <ac:picMk id="6" creationId="{BC75F4F2-78C8-487D-A959-6AB3C2C84F4A}"/>
          </ac:picMkLst>
        </pc:picChg>
      </pc:sldChg>
      <pc:sldChg chg="delSp modSp add">
        <pc:chgData name="이 진구" userId="20bf6ee400938239" providerId="LiveId" clId="{4E986A4D-80D1-41F8-AC80-6EEA2D08E069}" dt="2018-07-06T16:45:11.653" v="13139" actId="20577"/>
        <pc:sldMkLst>
          <pc:docMk/>
          <pc:sldMk cId="2980775795" sldId="278"/>
        </pc:sldMkLst>
        <pc:spChg chg="mod">
          <ac:chgData name="이 진구" userId="20bf6ee400938239" providerId="LiveId" clId="{4E986A4D-80D1-41F8-AC80-6EEA2D08E069}" dt="2018-07-06T16:45:11.653" v="13139" actId="20577"/>
          <ac:spMkLst>
            <pc:docMk/>
            <pc:sldMk cId="2980775795" sldId="278"/>
            <ac:spMk id="3" creationId="{B56C9641-F2ED-4490-B21E-CA8B3FB44417}"/>
          </ac:spMkLst>
        </pc:spChg>
        <pc:spChg chg="mod">
          <ac:chgData name="이 진구" userId="20bf6ee400938239" providerId="LiveId" clId="{4E986A4D-80D1-41F8-AC80-6EEA2D08E069}" dt="2018-07-06T16:43:34.073" v="13135" actId="255"/>
          <ac:spMkLst>
            <pc:docMk/>
            <pc:sldMk cId="2980775795" sldId="278"/>
            <ac:spMk id="5" creationId="{17D57D17-F6A6-4033-BFCA-F9A281E3CDF8}"/>
          </ac:spMkLst>
        </pc:spChg>
        <pc:spChg chg="mod">
          <ac:chgData name="이 진구" userId="20bf6ee400938239" providerId="LiveId" clId="{4E986A4D-80D1-41F8-AC80-6EEA2D08E069}" dt="2018-07-06T16:35:00.101" v="12599" actId="1076"/>
          <ac:spMkLst>
            <pc:docMk/>
            <pc:sldMk cId="2980775795" sldId="278"/>
            <ac:spMk id="7" creationId="{CECCB73C-E231-477F-9FB0-16FD6520586A}"/>
          </ac:spMkLst>
        </pc:spChg>
        <pc:spChg chg="mod">
          <ac:chgData name="이 진구" userId="20bf6ee400938239" providerId="LiveId" clId="{4E986A4D-80D1-41F8-AC80-6EEA2D08E069}" dt="2018-07-06T16:35:09.445" v="12601" actId="1076"/>
          <ac:spMkLst>
            <pc:docMk/>
            <pc:sldMk cId="2980775795" sldId="278"/>
            <ac:spMk id="8" creationId="{79808B93-0C3C-4347-AE3C-ABE1B9FC9B3E}"/>
          </ac:spMkLst>
        </pc:spChg>
        <pc:spChg chg="mod">
          <ac:chgData name="이 진구" userId="20bf6ee400938239" providerId="LiveId" clId="{4E986A4D-80D1-41F8-AC80-6EEA2D08E069}" dt="2018-07-06T16:35:04.317" v="12600" actId="1076"/>
          <ac:spMkLst>
            <pc:docMk/>
            <pc:sldMk cId="2980775795" sldId="278"/>
            <ac:spMk id="9" creationId="{80A1FF28-7EE1-45B2-9016-BF3035726F5C}"/>
          </ac:spMkLst>
        </pc:spChg>
        <pc:spChg chg="mod">
          <ac:chgData name="이 진구" userId="20bf6ee400938239" providerId="LiveId" clId="{4E986A4D-80D1-41F8-AC80-6EEA2D08E069}" dt="2018-07-06T16:35:12.022" v="12602" actId="1076"/>
          <ac:spMkLst>
            <pc:docMk/>
            <pc:sldMk cId="2980775795" sldId="278"/>
            <ac:spMk id="10" creationId="{0C53D857-7A2C-4EF2-97A5-85E718FB357B}"/>
          </ac:spMkLst>
        </pc:spChg>
        <pc:spChg chg="del">
          <ac:chgData name="이 진구" userId="20bf6ee400938239" providerId="LiveId" clId="{4E986A4D-80D1-41F8-AC80-6EEA2D08E069}" dt="2018-07-06T16:35:14.552" v="12603" actId="478"/>
          <ac:spMkLst>
            <pc:docMk/>
            <pc:sldMk cId="2980775795" sldId="278"/>
            <ac:spMk id="11" creationId="{B41CA678-6C03-45D3-B05C-A8CB637E228B}"/>
          </ac:spMkLst>
        </pc:spChg>
        <pc:picChg chg="mod">
          <ac:chgData name="이 진구" userId="20bf6ee400938239" providerId="LiveId" clId="{4E986A4D-80D1-41F8-AC80-6EEA2D08E069}" dt="2018-07-06T16:34:51.494" v="12598" actId="14826"/>
          <ac:picMkLst>
            <pc:docMk/>
            <pc:sldMk cId="2980775795" sldId="278"/>
            <ac:picMk id="6" creationId="{BC75F4F2-78C8-487D-A959-6AB3C2C84F4A}"/>
          </ac:picMkLst>
        </pc:picChg>
      </pc:sldChg>
      <pc:sldChg chg="delSp modSp add">
        <pc:chgData name="이 진구" userId="20bf6ee400938239" providerId="LiveId" clId="{4E986A4D-80D1-41F8-AC80-6EEA2D08E069}" dt="2018-07-06T16:48:00.036" v="13443" actId="20577"/>
        <pc:sldMkLst>
          <pc:docMk/>
          <pc:sldMk cId="1488407320" sldId="279"/>
        </pc:sldMkLst>
        <pc:spChg chg="mod">
          <ac:chgData name="이 진구" userId="20bf6ee400938239" providerId="LiveId" clId="{4E986A4D-80D1-41F8-AC80-6EEA2D08E069}" dt="2018-07-06T16:45:14.821" v="13141" actId="20577"/>
          <ac:spMkLst>
            <pc:docMk/>
            <pc:sldMk cId="1488407320" sldId="279"/>
            <ac:spMk id="3" creationId="{B56C9641-F2ED-4490-B21E-CA8B3FB44417}"/>
          </ac:spMkLst>
        </pc:spChg>
        <pc:spChg chg="mod">
          <ac:chgData name="이 진구" userId="20bf6ee400938239" providerId="LiveId" clId="{4E986A4D-80D1-41F8-AC80-6EEA2D08E069}" dt="2018-07-06T16:48:00.036" v="13443" actId="20577"/>
          <ac:spMkLst>
            <pc:docMk/>
            <pc:sldMk cId="1488407320" sldId="279"/>
            <ac:spMk id="5" creationId="{17D57D17-F6A6-4033-BFCA-F9A281E3CDF8}"/>
          </ac:spMkLst>
        </pc:spChg>
        <pc:spChg chg="mod">
          <ac:chgData name="이 진구" userId="20bf6ee400938239" providerId="LiveId" clId="{4E986A4D-80D1-41F8-AC80-6EEA2D08E069}" dt="2018-07-06T16:45:32.108" v="13145" actId="1076"/>
          <ac:spMkLst>
            <pc:docMk/>
            <pc:sldMk cId="1488407320" sldId="279"/>
            <ac:spMk id="7" creationId="{CECCB73C-E231-477F-9FB0-16FD6520586A}"/>
          </ac:spMkLst>
        </pc:spChg>
        <pc:spChg chg="del mod">
          <ac:chgData name="이 진구" userId="20bf6ee400938239" providerId="LiveId" clId="{4E986A4D-80D1-41F8-AC80-6EEA2D08E069}" dt="2018-07-06T16:47:53.498" v="13439" actId="478"/>
          <ac:spMkLst>
            <pc:docMk/>
            <pc:sldMk cId="1488407320" sldId="279"/>
            <ac:spMk id="8" creationId="{79808B93-0C3C-4347-AE3C-ABE1B9FC9B3E}"/>
          </ac:spMkLst>
        </pc:spChg>
        <pc:spChg chg="mod">
          <ac:chgData name="이 진구" userId="20bf6ee400938239" providerId="LiveId" clId="{4E986A4D-80D1-41F8-AC80-6EEA2D08E069}" dt="2018-07-06T16:47:55.428" v="13440" actId="1076"/>
          <ac:spMkLst>
            <pc:docMk/>
            <pc:sldMk cId="1488407320" sldId="279"/>
            <ac:spMk id="9" creationId="{80A1FF28-7EE1-45B2-9016-BF3035726F5C}"/>
          </ac:spMkLst>
        </pc:spChg>
        <pc:spChg chg="del">
          <ac:chgData name="이 진구" userId="20bf6ee400938239" providerId="LiveId" clId="{4E986A4D-80D1-41F8-AC80-6EEA2D08E069}" dt="2018-07-06T16:45:22.024" v="13142" actId="478"/>
          <ac:spMkLst>
            <pc:docMk/>
            <pc:sldMk cId="1488407320" sldId="279"/>
            <ac:spMk id="10" creationId="{0C53D857-7A2C-4EF2-97A5-85E718FB357B}"/>
          </ac:spMkLst>
        </pc:spChg>
        <pc:picChg chg="mod">
          <ac:chgData name="이 진구" userId="20bf6ee400938239" providerId="LiveId" clId="{4E986A4D-80D1-41F8-AC80-6EEA2D08E069}" dt="2018-07-06T16:45:04.662" v="13137" actId="14826"/>
          <ac:picMkLst>
            <pc:docMk/>
            <pc:sldMk cId="1488407320" sldId="279"/>
            <ac:picMk id="6" creationId="{BC75F4F2-78C8-487D-A959-6AB3C2C84F4A}"/>
          </ac:picMkLst>
        </pc:picChg>
      </pc:sldChg>
      <pc:sldChg chg="addSp modSp add">
        <pc:chgData name="이 진구" userId="20bf6ee400938239" providerId="LiveId" clId="{4E986A4D-80D1-41F8-AC80-6EEA2D08E069}" dt="2018-07-06T17:05:35.500" v="14372"/>
        <pc:sldMkLst>
          <pc:docMk/>
          <pc:sldMk cId="3311486794" sldId="280"/>
        </pc:sldMkLst>
        <pc:spChg chg="mod">
          <ac:chgData name="이 진구" userId="20bf6ee400938239" providerId="LiveId" clId="{4E986A4D-80D1-41F8-AC80-6EEA2D08E069}" dt="2018-07-06T16:50:27.414" v="13457"/>
          <ac:spMkLst>
            <pc:docMk/>
            <pc:sldMk cId="3311486794" sldId="280"/>
            <ac:spMk id="2" creationId="{1583F028-119A-4FAC-8396-6870A66D6932}"/>
          </ac:spMkLst>
        </pc:spChg>
        <pc:spChg chg="mod">
          <ac:chgData name="이 진구" userId="20bf6ee400938239" providerId="LiveId" clId="{4E986A4D-80D1-41F8-AC80-6EEA2D08E069}" dt="2018-07-06T16:50:30.269" v="13459" actId="20577"/>
          <ac:spMkLst>
            <pc:docMk/>
            <pc:sldMk cId="3311486794" sldId="280"/>
            <ac:spMk id="3" creationId="{B56C9641-F2ED-4490-B21E-CA8B3FB44417}"/>
          </ac:spMkLst>
        </pc:spChg>
        <pc:spChg chg="mod">
          <ac:chgData name="이 진구" userId="20bf6ee400938239" providerId="LiveId" clId="{4E986A4D-80D1-41F8-AC80-6EEA2D08E069}" dt="2018-07-06T17:05:35.500" v="14372"/>
          <ac:spMkLst>
            <pc:docMk/>
            <pc:sldMk cId="3311486794" sldId="280"/>
            <ac:spMk id="5" creationId="{17D57D17-F6A6-4033-BFCA-F9A281E3CDF8}"/>
          </ac:spMkLst>
        </pc:spChg>
        <pc:spChg chg="mod">
          <ac:chgData name="이 진구" userId="20bf6ee400938239" providerId="LiveId" clId="{4E986A4D-80D1-41F8-AC80-6EEA2D08E069}" dt="2018-07-06T16:50:48.956" v="13461" actId="1076"/>
          <ac:spMkLst>
            <pc:docMk/>
            <pc:sldMk cId="3311486794" sldId="280"/>
            <ac:spMk id="7" creationId="{CECCB73C-E231-477F-9FB0-16FD6520586A}"/>
          </ac:spMkLst>
        </pc:spChg>
        <pc:spChg chg="add mod">
          <ac:chgData name="이 진구" userId="20bf6ee400938239" providerId="LiveId" clId="{4E986A4D-80D1-41F8-AC80-6EEA2D08E069}" dt="2018-07-06T16:51:02.261" v="13469" actId="1076"/>
          <ac:spMkLst>
            <pc:docMk/>
            <pc:sldMk cId="3311486794" sldId="280"/>
            <ac:spMk id="8" creationId="{79D42B29-DB7A-4214-BAA6-D791D992813F}"/>
          </ac:spMkLst>
        </pc:spChg>
        <pc:spChg chg="mod">
          <ac:chgData name="이 진구" userId="20bf6ee400938239" providerId="LiveId" clId="{4E986A4D-80D1-41F8-AC80-6EEA2D08E069}" dt="2018-07-06T16:50:51.539" v="13462" actId="1076"/>
          <ac:spMkLst>
            <pc:docMk/>
            <pc:sldMk cId="3311486794" sldId="280"/>
            <ac:spMk id="9" creationId="{80A1FF28-7EE1-45B2-9016-BF3035726F5C}"/>
          </ac:spMkLst>
        </pc:spChg>
        <pc:spChg chg="add mod">
          <ac:chgData name="이 진구" userId="20bf6ee400938239" providerId="LiveId" clId="{4E986A4D-80D1-41F8-AC80-6EEA2D08E069}" dt="2018-07-06T16:51:05.839" v="13471" actId="20577"/>
          <ac:spMkLst>
            <pc:docMk/>
            <pc:sldMk cId="3311486794" sldId="280"/>
            <ac:spMk id="10" creationId="{5F042C5A-F00B-46AE-AB29-E6000357F624}"/>
          </ac:spMkLst>
        </pc:spChg>
        <pc:spChg chg="add mod">
          <ac:chgData name="이 진구" userId="20bf6ee400938239" providerId="LiveId" clId="{4E986A4D-80D1-41F8-AC80-6EEA2D08E069}" dt="2018-07-06T16:51:16.821" v="13475" actId="20577"/>
          <ac:spMkLst>
            <pc:docMk/>
            <pc:sldMk cId="3311486794" sldId="280"/>
            <ac:spMk id="11" creationId="{2023EC64-8508-4CA8-8D1D-859395A28AB0}"/>
          </ac:spMkLst>
        </pc:spChg>
        <pc:spChg chg="add mod">
          <ac:chgData name="이 진구" userId="20bf6ee400938239" providerId="LiveId" clId="{4E986A4D-80D1-41F8-AC80-6EEA2D08E069}" dt="2018-07-06T17:05:00.018" v="14276" actId="1076"/>
          <ac:spMkLst>
            <pc:docMk/>
            <pc:sldMk cId="3311486794" sldId="280"/>
            <ac:spMk id="12" creationId="{21D17BAE-62EB-4156-BDC0-1D26F0819F7A}"/>
          </ac:spMkLst>
        </pc:spChg>
        <pc:spChg chg="add mod">
          <ac:chgData name="이 진구" userId="20bf6ee400938239" providerId="LiveId" clId="{4E986A4D-80D1-41F8-AC80-6EEA2D08E069}" dt="2018-07-06T17:05:04.818" v="14280" actId="20577"/>
          <ac:spMkLst>
            <pc:docMk/>
            <pc:sldMk cId="3311486794" sldId="280"/>
            <ac:spMk id="13" creationId="{48F5273D-BAF9-456B-87BA-BC0C623D9E38}"/>
          </ac:spMkLst>
        </pc:spChg>
        <pc:picChg chg="mod">
          <ac:chgData name="이 진구" userId="20bf6ee400938239" providerId="LiveId" clId="{4E986A4D-80D1-41F8-AC80-6EEA2D08E069}" dt="2018-07-06T16:50:41.022" v="13460" actId="14826"/>
          <ac:picMkLst>
            <pc:docMk/>
            <pc:sldMk cId="3311486794" sldId="280"/>
            <ac:picMk id="6" creationId="{BC75F4F2-78C8-487D-A959-6AB3C2C84F4A}"/>
          </ac:picMkLst>
        </pc:picChg>
      </pc:sldChg>
      <pc:sldChg chg="delSp modSp add">
        <pc:chgData name="이 진구" userId="20bf6ee400938239" providerId="LiveId" clId="{4E986A4D-80D1-41F8-AC80-6EEA2D08E069}" dt="2018-07-06T17:18:39.601" v="15534" actId="20577"/>
        <pc:sldMkLst>
          <pc:docMk/>
          <pc:sldMk cId="1875821322" sldId="281"/>
        </pc:sldMkLst>
        <pc:spChg chg="mod">
          <ac:chgData name="이 진구" userId="20bf6ee400938239" providerId="LiveId" clId="{4E986A4D-80D1-41F8-AC80-6EEA2D08E069}" dt="2018-07-06T17:18:38.386" v="15532"/>
          <ac:spMkLst>
            <pc:docMk/>
            <pc:sldMk cId="1875821322" sldId="281"/>
            <ac:spMk id="2" creationId="{1583F028-119A-4FAC-8396-6870A66D6932}"/>
          </ac:spMkLst>
        </pc:spChg>
        <pc:spChg chg="mod">
          <ac:chgData name="이 진구" userId="20bf6ee400938239" providerId="LiveId" clId="{4E986A4D-80D1-41F8-AC80-6EEA2D08E069}" dt="2018-07-06T17:18:39.601" v="15534" actId="20577"/>
          <ac:spMkLst>
            <pc:docMk/>
            <pc:sldMk cId="1875821322" sldId="281"/>
            <ac:spMk id="3" creationId="{B56C9641-F2ED-4490-B21E-CA8B3FB44417}"/>
          </ac:spMkLst>
        </pc:spChg>
        <pc:spChg chg="mod">
          <ac:chgData name="이 진구" userId="20bf6ee400938239" providerId="LiveId" clId="{4E986A4D-80D1-41F8-AC80-6EEA2D08E069}" dt="2018-07-06T17:08:42.492" v="14665"/>
          <ac:spMkLst>
            <pc:docMk/>
            <pc:sldMk cId="1875821322" sldId="281"/>
            <ac:spMk id="5" creationId="{17D57D17-F6A6-4033-BFCA-F9A281E3CDF8}"/>
          </ac:spMkLst>
        </pc:spChg>
        <pc:spChg chg="mod">
          <ac:chgData name="이 진구" userId="20bf6ee400938239" providerId="LiveId" clId="{4E986A4D-80D1-41F8-AC80-6EEA2D08E069}" dt="2018-07-06T17:06:15.324" v="14373" actId="1076"/>
          <ac:spMkLst>
            <pc:docMk/>
            <pc:sldMk cId="1875821322" sldId="281"/>
            <ac:spMk id="7" creationId="{CECCB73C-E231-477F-9FB0-16FD6520586A}"/>
          </ac:spMkLst>
        </pc:spChg>
        <pc:spChg chg="del mod">
          <ac:chgData name="이 진구" userId="20bf6ee400938239" providerId="LiveId" clId="{4E986A4D-80D1-41F8-AC80-6EEA2D08E069}" dt="2018-07-06T17:08:00.389" v="14524" actId="478"/>
          <ac:spMkLst>
            <pc:docMk/>
            <pc:sldMk cId="1875821322" sldId="281"/>
            <ac:spMk id="8" creationId="{79D42B29-DB7A-4214-BAA6-D791D992813F}"/>
          </ac:spMkLst>
        </pc:spChg>
        <pc:spChg chg="mod">
          <ac:chgData name="이 진구" userId="20bf6ee400938239" providerId="LiveId" clId="{4E986A4D-80D1-41F8-AC80-6EEA2D08E069}" dt="2018-07-06T17:08:02.507" v="14525" actId="1076"/>
          <ac:spMkLst>
            <pc:docMk/>
            <pc:sldMk cId="1875821322" sldId="281"/>
            <ac:spMk id="9" creationId="{80A1FF28-7EE1-45B2-9016-BF3035726F5C}"/>
          </ac:spMkLst>
        </pc:spChg>
        <pc:spChg chg="del">
          <ac:chgData name="이 진구" userId="20bf6ee400938239" providerId="LiveId" clId="{4E986A4D-80D1-41F8-AC80-6EEA2D08E069}" dt="2018-07-06T17:06:26.917" v="14376" actId="478"/>
          <ac:spMkLst>
            <pc:docMk/>
            <pc:sldMk cId="1875821322" sldId="281"/>
            <ac:spMk id="10" creationId="{5F042C5A-F00B-46AE-AB29-E6000357F624}"/>
          </ac:spMkLst>
        </pc:spChg>
        <pc:spChg chg="del">
          <ac:chgData name="이 진구" userId="20bf6ee400938239" providerId="LiveId" clId="{4E986A4D-80D1-41F8-AC80-6EEA2D08E069}" dt="2018-07-06T17:06:25.835" v="14375" actId="478"/>
          <ac:spMkLst>
            <pc:docMk/>
            <pc:sldMk cId="1875821322" sldId="281"/>
            <ac:spMk id="11" creationId="{2023EC64-8508-4CA8-8D1D-859395A28AB0}"/>
          </ac:spMkLst>
        </pc:spChg>
        <pc:picChg chg="mod">
          <ac:chgData name="이 진구" userId="20bf6ee400938239" providerId="LiveId" clId="{4E986A4D-80D1-41F8-AC80-6EEA2D08E069}" dt="2018-07-06T17:01:45.108" v="14146" actId="14826"/>
          <ac:picMkLst>
            <pc:docMk/>
            <pc:sldMk cId="1875821322" sldId="281"/>
            <ac:picMk id="6" creationId="{BC75F4F2-78C8-487D-A959-6AB3C2C84F4A}"/>
          </ac:picMkLst>
        </pc:picChg>
      </pc:sldChg>
      <pc:sldChg chg="addSp modSp add">
        <pc:chgData name="이 진구" userId="20bf6ee400938239" providerId="LiveId" clId="{4E986A4D-80D1-41F8-AC80-6EEA2D08E069}" dt="2018-07-06T17:18:47.834" v="15554"/>
        <pc:sldMkLst>
          <pc:docMk/>
          <pc:sldMk cId="365817135" sldId="282"/>
        </pc:sldMkLst>
        <pc:spChg chg="mod">
          <ac:chgData name="이 진구" userId="20bf6ee400938239" providerId="LiveId" clId="{4E986A4D-80D1-41F8-AC80-6EEA2D08E069}" dt="2018-07-06T17:18:47.834" v="15554"/>
          <ac:spMkLst>
            <pc:docMk/>
            <pc:sldMk cId="365817135" sldId="282"/>
            <ac:spMk id="2" creationId="{1583F028-119A-4FAC-8396-6870A66D6932}"/>
          </ac:spMkLst>
        </pc:spChg>
        <pc:spChg chg="mod">
          <ac:chgData name="이 진구" userId="20bf6ee400938239" providerId="LiveId" clId="{4E986A4D-80D1-41F8-AC80-6EEA2D08E069}" dt="2018-07-06T17:18:42.266" v="15536" actId="20577"/>
          <ac:spMkLst>
            <pc:docMk/>
            <pc:sldMk cId="365817135" sldId="282"/>
            <ac:spMk id="3" creationId="{B56C9641-F2ED-4490-B21E-CA8B3FB44417}"/>
          </ac:spMkLst>
        </pc:spChg>
        <pc:spChg chg="mod">
          <ac:chgData name="이 진구" userId="20bf6ee400938239" providerId="LiveId" clId="{4E986A4D-80D1-41F8-AC80-6EEA2D08E069}" dt="2018-07-06T17:17:51.732" v="15483" actId="404"/>
          <ac:spMkLst>
            <pc:docMk/>
            <pc:sldMk cId="365817135" sldId="282"/>
            <ac:spMk id="5" creationId="{17D57D17-F6A6-4033-BFCA-F9A281E3CDF8}"/>
          </ac:spMkLst>
        </pc:spChg>
        <pc:spChg chg="mod">
          <ac:chgData name="이 진구" userId="20bf6ee400938239" providerId="LiveId" clId="{4E986A4D-80D1-41F8-AC80-6EEA2D08E069}" dt="2018-07-06T17:09:46.523" v="14672" actId="1076"/>
          <ac:spMkLst>
            <pc:docMk/>
            <pc:sldMk cId="365817135" sldId="282"/>
            <ac:spMk id="7" creationId="{CECCB73C-E231-477F-9FB0-16FD6520586A}"/>
          </ac:spMkLst>
        </pc:spChg>
        <pc:spChg chg="add mod">
          <ac:chgData name="이 진구" userId="20bf6ee400938239" providerId="LiveId" clId="{4E986A4D-80D1-41F8-AC80-6EEA2D08E069}" dt="2018-07-06T17:09:57.051" v="14677" actId="20577"/>
          <ac:spMkLst>
            <pc:docMk/>
            <pc:sldMk cId="365817135" sldId="282"/>
            <ac:spMk id="8" creationId="{3C4EDF71-4F0D-411C-903B-565675BBD637}"/>
          </ac:spMkLst>
        </pc:spChg>
        <pc:spChg chg="mod">
          <ac:chgData name="이 진구" userId="20bf6ee400938239" providerId="LiveId" clId="{4E986A4D-80D1-41F8-AC80-6EEA2D08E069}" dt="2018-07-06T17:09:51.658" v="14673" actId="1076"/>
          <ac:spMkLst>
            <pc:docMk/>
            <pc:sldMk cId="365817135" sldId="282"/>
            <ac:spMk id="9" creationId="{80A1FF28-7EE1-45B2-9016-BF3035726F5C}"/>
          </ac:spMkLst>
        </pc:spChg>
        <pc:spChg chg="add mod">
          <ac:chgData name="이 진구" userId="20bf6ee400938239" providerId="LiveId" clId="{4E986A4D-80D1-41F8-AC80-6EEA2D08E069}" dt="2018-07-06T17:10:02.843" v="14681" actId="20577"/>
          <ac:spMkLst>
            <pc:docMk/>
            <pc:sldMk cId="365817135" sldId="282"/>
            <ac:spMk id="10" creationId="{E25559E5-797D-47EC-8D8F-CD93EF953BE5}"/>
          </ac:spMkLst>
        </pc:spChg>
        <pc:spChg chg="add mod">
          <ac:chgData name="이 진구" userId="20bf6ee400938239" providerId="LiveId" clId="{4E986A4D-80D1-41F8-AC80-6EEA2D08E069}" dt="2018-07-06T17:10:50.763" v="14783" actId="20577"/>
          <ac:spMkLst>
            <pc:docMk/>
            <pc:sldMk cId="365817135" sldId="282"/>
            <ac:spMk id="11" creationId="{BEBD3AA2-9029-4CB6-942F-FCC144094EF4}"/>
          </ac:spMkLst>
        </pc:spChg>
        <pc:spChg chg="add mod">
          <ac:chgData name="이 진구" userId="20bf6ee400938239" providerId="LiveId" clId="{4E986A4D-80D1-41F8-AC80-6EEA2D08E069}" dt="2018-07-06T17:10:49.057" v="14781" actId="1076"/>
          <ac:spMkLst>
            <pc:docMk/>
            <pc:sldMk cId="365817135" sldId="282"/>
            <ac:spMk id="12" creationId="{8182AC1D-82AD-40B2-9DC7-ED746B294BFE}"/>
          </ac:spMkLst>
        </pc:spChg>
        <pc:picChg chg="mod">
          <ac:chgData name="이 진구" userId="20bf6ee400938239" providerId="LiveId" clId="{4E986A4D-80D1-41F8-AC80-6EEA2D08E069}" dt="2018-07-06T17:09:41.721" v="14671" actId="14826"/>
          <ac:picMkLst>
            <pc:docMk/>
            <pc:sldMk cId="365817135" sldId="282"/>
            <ac:picMk id="6" creationId="{BC75F4F2-78C8-487D-A959-6AB3C2C84F4A}"/>
          </ac:picMkLst>
        </pc:picChg>
      </pc:sldChg>
      <pc:sldChg chg="addSp delSp modSp add">
        <pc:chgData name="이 진구" userId="20bf6ee400938239" providerId="LiveId" clId="{4E986A4D-80D1-41F8-AC80-6EEA2D08E069}" dt="2018-07-07T02:38:03.056" v="26977" actId="1582"/>
        <pc:sldMkLst>
          <pc:docMk/>
          <pc:sldMk cId="2565771050" sldId="283"/>
        </pc:sldMkLst>
        <pc:spChg chg="mod">
          <ac:chgData name="이 진구" userId="20bf6ee400938239" providerId="LiveId" clId="{4E986A4D-80D1-41F8-AC80-6EEA2D08E069}" dt="2018-07-06T17:18:28.878" v="15514"/>
          <ac:spMkLst>
            <pc:docMk/>
            <pc:sldMk cId="2565771050" sldId="283"/>
            <ac:spMk id="2" creationId="{1583F028-119A-4FAC-8396-6870A66D6932}"/>
          </ac:spMkLst>
        </pc:spChg>
        <pc:spChg chg="mod">
          <ac:chgData name="이 진구" userId="20bf6ee400938239" providerId="LiveId" clId="{4E986A4D-80D1-41F8-AC80-6EEA2D08E069}" dt="2018-07-06T17:30:25.625" v="16324"/>
          <ac:spMkLst>
            <pc:docMk/>
            <pc:sldMk cId="2565771050" sldId="283"/>
            <ac:spMk id="5" creationId="{17D57D17-F6A6-4033-BFCA-F9A281E3CDF8}"/>
          </ac:spMkLst>
        </pc:spChg>
        <pc:spChg chg="mod">
          <ac:chgData name="이 진구" userId="20bf6ee400938239" providerId="LiveId" clId="{4E986A4D-80D1-41F8-AC80-6EEA2D08E069}" dt="2018-07-06T17:23:05.418" v="15570" actId="1076"/>
          <ac:spMkLst>
            <pc:docMk/>
            <pc:sldMk cId="2565771050" sldId="283"/>
            <ac:spMk id="7" creationId="{CECCB73C-E231-477F-9FB0-16FD6520586A}"/>
          </ac:spMkLst>
        </pc:spChg>
        <pc:spChg chg="mod">
          <ac:chgData name="이 진구" userId="20bf6ee400938239" providerId="LiveId" clId="{4E986A4D-80D1-41F8-AC80-6EEA2D08E069}" dt="2018-07-06T17:23:10.722" v="15572" actId="1076"/>
          <ac:spMkLst>
            <pc:docMk/>
            <pc:sldMk cId="2565771050" sldId="283"/>
            <ac:spMk id="8" creationId="{3C4EDF71-4F0D-411C-903B-565675BBD637}"/>
          </ac:spMkLst>
        </pc:spChg>
        <pc:spChg chg="mod">
          <ac:chgData name="이 진구" userId="20bf6ee400938239" providerId="LiveId" clId="{4E986A4D-80D1-41F8-AC80-6EEA2D08E069}" dt="2018-07-06T17:23:08.298" v="15571" actId="1076"/>
          <ac:spMkLst>
            <pc:docMk/>
            <pc:sldMk cId="2565771050" sldId="283"/>
            <ac:spMk id="9" creationId="{80A1FF28-7EE1-45B2-9016-BF3035726F5C}"/>
          </ac:spMkLst>
        </pc:spChg>
        <pc:spChg chg="mod">
          <ac:chgData name="이 진구" userId="20bf6ee400938239" providerId="LiveId" clId="{4E986A4D-80D1-41F8-AC80-6EEA2D08E069}" dt="2018-07-06T17:23:16.529" v="15573" actId="1076"/>
          <ac:spMkLst>
            <pc:docMk/>
            <pc:sldMk cId="2565771050" sldId="283"/>
            <ac:spMk id="10" creationId="{E25559E5-797D-47EC-8D8F-CD93EF953BE5}"/>
          </ac:spMkLst>
        </pc:spChg>
        <pc:spChg chg="del">
          <ac:chgData name="이 진구" userId="20bf6ee400938239" providerId="LiveId" clId="{4E986A4D-80D1-41F8-AC80-6EEA2D08E069}" dt="2018-07-06T17:23:19.689" v="15575" actId="478"/>
          <ac:spMkLst>
            <pc:docMk/>
            <pc:sldMk cId="2565771050" sldId="283"/>
            <ac:spMk id="11" creationId="{BEBD3AA2-9029-4CB6-942F-FCC144094EF4}"/>
          </ac:spMkLst>
        </pc:spChg>
        <pc:spChg chg="del">
          <ac:chgData name="이 진구" userId="20bf6ee400938239" providerId="LiveId" clId="{4E986A4D-80D1-41F8-AC80-6EEA2D08E069}" dt="2018-07-06T17:23:18.210" v="15574" actId="478"/>
          <ac:spMkLst>
            <pc:docMk/>
            <pc:sldMk cId="2565771050" sldId="283"/>
            <ac:spMk id="12" creationId="{8182AC1D-82AD-40B2-9DC7-ED746B294BFE}"/>
          </ac:spMkLst>
        </pc:spChg>
        <pc:picChg chg="add mod modCrop">
          <ac:chgData name="이 진구" userId="20bf6ee400938239" providerId="LiveId" clId="{4E986A4D-80D1-41F8-AC80-6EEA2D08E069}" dt="2018-07-07T02:35:51.214" v="26956" actId="1076"/>
          <ac:picMkLst>
            <pc:docMk/>
            <pc:sldMk cId="2565771050" sldId="283"/>
            <ac:picMk id="4" creationId="{0E3A7579-407B-4855-97DE-4AC37A536359}"/>
          </ac:picMkLst>
        </pc:picChg>
        <pc:picChg chg="mod">
          <ac:chgData name="이 진구" userId="20bf6ee400938239" providerId="LiveId" clId="{4E986A4D-80D1-41F8-AC80-6EEA2D08E069}" dt="2018-07-06T17:21:05.718" v="15556" actId="14826"/>
          <ac:picMkLst>
            <pc:docMk/>
            <pc:sldMk cId="2565771050" sldId="283"/>
            <ac:picMk id="6" creationId="{BC75F4F2-78C8-487D-A959-6AB3C2C84F4A}"/>
          </ac:picMkLst>
        </pc:picChg>
        <pc:picChg chg="add mod modCrop">
          <ac:chgData name="이 진구" userId="20bf6ee400938239" providerId="LiveId" clId="{4E986A4D-80D1-41F8-AC80-6EEA2D08E069}" dt="2018-07-07T02:36:47.027" v="26964" actId="1076"/>
          <ac:picMkLst>
            <pc:docMk/>
            <pc:sldMk cId="2565771050" sldId="283"/>
            <ac:picMk id="16" creationId="{759DE8D9-36E7-4075-B150-D754B771685F}"/>
          </ac:picMkLst>
        </pc:picChg>
        <pc:picChg chg="add mod modCrop">
          <ac:chgData name="이 진구" userId="20bf6ee400938239" providerId="LiveId" clId="{4E986A4D-80D1-41F8-AC80-6EEA2D08E069}" dt="2018-07-07T02:37:40.609" v="26971" actId="1076"/>
          <ac:picMkLst>
            <pc:docMk/>
            <pc:sldMk cId="2565771050" sldId="283"/>
            <ac:picMk id="19" creationId="{F15B036C-55F0-4C6F-9EC6-008AC020D274}"/>
          </ac:picMkLst>
        </pc:picChg>
        <pc:cxnChg chg="add mod">
          <ac:chgData name="이 진구" userId="20bf6ee400938239" providerId="LiveId" clId="{4E986A4D-80D1-41F8-AC80-6EEA2D08E069}" dt="2018-07-07T02:36:05.868" v="26960" actId="14100"/>
          <ac:cxnSpMkLst>
            <pc:docMk/>
            <pc:sldMk cId="2565771050" sldId="283"/>
            <ac:cxnSpMk id="14" creationId="{66528AE3-8DB8-46E1-99BA-07AE3C18F3FE}"/>
          </ac:cxnSpMkLst>
        </pc:cxnChg>
        <pc:cxnChg chg="add mod">
          <ac:chgData name="이 진구" userId="20bf6ee400938239" providerId="LiveId" clId="{4E986A4D-80D1-41F8-AC80-6EEA2D08E069}" dt="2018-07-07T02:36:59.094" v="26967" actId="1582"/>
          <ac:cxnSpMkLst>
            <pc:docMk/>
            <pc:sldMk cId="2565771050" sldId="283"/>
            <ac:cxnSpMk id="18" creationId="{382CEF8E-4C62-439D-8268-1D5174C456B9}"/>
          </ac:cxnSpMkLst>
        </pc:cxnChg>
        <pc:cxnChg chg="add mod">
          <ac:chgData name="이 진구" userId="20bf6ee400938239" providerId="LiveId" clId="{4E986A4D-80D1-41F8-AC80-6EEA2D08E069}" dt="2018-07-07T02:38:03.056" v="26977" actId="1582"/>
          <ac:cxnSpMkLst>
            <pc:docMk/>
            <pc:sldMk cId="2565771050" sldId="283"/>
            <ac:cxnSpMk id="21" creationId="{74744CDF-E02D-43E3-8C99-20284DF16075}"/>
          </ac:cxnSpMkLst>
        </pc:cxnChg>
        <pc:cxnChg chg="add mod">
          <ac:chgData name="이 진구" userId="20bf6ee400938239" providerId="LiveId" clId="{4E986A4D-80D1-41F8-AC80-6EEA2D08E069}" dt="2018-07-07T02:37:58.494" v="26975" actId="1582"/>
          <ac:cxnSpMkLst>
            <pc:docMk/>
            <pc:sldMk cId="2565771050" sldId="283"/>
            <ac:cxnSpMk id="23" creationId="{B9A2514F-A7C1-40EC-97B9-59D65B07475C}"/>
          </ac:cxnSpMkLst>
        </pc:cxnChg>
      </pc:sldChg>
      <pc:sldChg chg="addSp modSp add">
        <pc:chgData name="이 진구" userId="20bf6ee400938239" providerId="LiveId" clId="{4E986A4D-80D1-41F8-AC80-6EEA2D08E069}" dt="2018-07-07T00:11:49.450" v="17177"/>
        <pc:sldMkLst>
          <pc:docMk/>
          <pc:sldMk cId="1264118615" sldId="285"/>
        </pc:sldMkLst>
        <pc:spChg chg="mod">
          <ac:chgData name="이 진구" userId="20bf6ee400938239" providerId="LiveId" clId="{4E986A4D-80D1-41F8-AC80-6EEA2D08E069}" dt="2018-07-07T00:10:34.325" v="17110"/>
          <ac:spMkLst>
            <pc:docMk/>
            <pc:sldMk cId="1264118615" sldId="285"/>
            <ac:spMk id="2" creationId="{1583F028-119A-4FAC-8396-6870A66D6932}"/>
          </ac:spMkLst>
        </pc:spChg>
        <pc:spChg chg="mod">
          <ac:chgData name="이 진구" userId="20bf6ee400938239" providerId="LiveId" clId="{4E986A4D-80D1-41F8-AC80-6EEA2D08E069}" dt="2018-07-06T23:58:29.070" v="16340" actId="20577"/>
          <ac:spMkLst>
            <pc:docMk/>
            <pc:sldMk cId="1264118615" sldId="285"/>
            <ac:spMk id="3" creationId="{B56C9641-F2ED-4490-B21E-CA8B3FB44417}"/>
          </ac:spMkLst>
        </pc:spChg>
        <pc:spChg chg="mod">
          <ac:chgData name="이 진구" userId="20bf6ee400938239" providerId="LiveId" clId="{4E986A4D-80D1-41F8-AC80-6EEA2D08E069}" dt="2018-07-07T00:11:49.450" v="17177"/>
          <ac:spMkLst>
            <pc:docMk/>
            <pc:sldMk cId="1264118615" sldId="285"/>
            <ac:spMk id="5" creationId="{17D57D17-F6A6-4033-BFCA-F9A281E3CDF8}"/>
          </ac:spMkLst>
        </pc:spChg>
        <pc:spChg chg="mod">
          <ac:chgData name="이 진구" userId="20bf6ee400938239" providerId="LiveId" clId="{4E986A4D-80D1-41F8-AC80-6EEA2D08E069}" dt="2018-07-07T00:02:06.622" v="16346" actId="1076"/>
          <ac:spMkLst>
            <pc:docMk/>
            <pc:sldMk cId="1264118615" sldId="285"/>
            <ac:spMk id="7" creationId="{CECCB73C-E231-477F-9FB0-16FD6520586A}"/>
          </ac:spMkLst>
        </pc:spChg>
        <pc:spChg chg="mod">
          <ac:chgData name="이 진구" userId="20bf6ee400938239" providerId="LiveId" clId="{4E986A4D-80D1-41F8-AC80-6EEA2D08E069}" dt="2018-07-07T00:02:11.054" v="16348" actId="1076"/>
          <ac:spMkLst>
            <pc:docMk/>
            <pc:sldMk cId="1264118615" sldId="285"/>
            <ac:spMk id="8" creationId="{3C4EDF71-4F0D-411C-903B-565675BBD637}"/>
          </ac:spMkLst>
        </pc:spChg>
        <pc:spChg chg="mod">
          <ac:chgData name="이 진구" userId="20bf6ee400938239" providerId="LiveId" clId="{4E986A4D-80D1-41F8-AC80-6EEA2D08E069}" dt="2018-07-07T00:02:08.879" v="16347" actId="1076"/>
          <ac:spMkLst>
            <pc:docMk/>
            <pc:sldMk cId="1264118615" sldId="285"/>
            <ac:spMk id="9" creationId="{80A1FF28-7EE1-45B2-9016-BF3035726F5C}"/>
          </ac:spMkLst>
        </pc:spChg>
        <pc:spChg chg="mod">
          <ac:chgData name="이 진구" userId="20bf6ee400938239" providerId="LiveId" clId="{4E986A4D-80D1-41F8-AC80-6EEA2D08E069}" dt="2018-07-07T00:02:15.190" v="16349" actId="1076"/>
          <ac:spMkLst>
            <pc:docMk/>
            <pc:sldMk cId="1264118615" sldId="285"/>
            <ac:spMk id="10" creationId="{E25559E5-797D-47EC-8D8F-CD93EF953BE5}"/>
          </ac:spMkLst>
        </pc:spChg>
        <pc:spChg chg="add mod">
          <ac:chgData name="이 진구" userId="20bf6ee400938239" providerId="LiveId" clId="{4E986A4D-80D1-41F8-AC80-6EEA2D08E069}" dt="2018-07-07T00:02:20.030" v="16353" actId="20577"/>
          <ac:spMkLst>
            <pc:docMk/>
            <pc:sldMk cId="1264118615" sldId="285"/>
            <ac:spMk id="11" creationId="{2752C09E-3F53-46B5-B640-14F8FD8FCB67}"/>
          </ac:spMkLst>
        </pc:spChg>
        <pc:picChg chg="mod">
          <ac:chgData name="이 진구" userId="20bf6ee400938239" providerId="LiveId" clId="{4E986A4D-80D1-41F8-AC80-6EEA2D08E069}" dt="2018-07-07T00:01:46.947" v="16341" actId="14826"/>
          <ac:picMkLst>
            <pc:docMk/>
            <pc:sldMk cId="1264118615" sldId="285"/>
            <ac:picMk id="6" creationId="{BC75F4F2-78C8-487D-A959-6AB3C2C84F4A}"/>
          </ac:picMkLst>
        </pc:picChg>
      </pc:sldChg>
      <pc:sldChg chg="delSp modSp add">
        <pc:chgData name="이 진구" userId="20bf6ee400938239" providerId="LiveId" clId="{4E986A4D-80D1-41F8-AC80-6EEA2D08E069}" dt="2018-07-07T00:42:36.077" v="18137"/>
        <pc:sldMkLst>
          <pc:docMk/>
          <pc:sldMk cId="2776494689" sldId="286"/>
        </pc:sldMkLst>
        <pc:spChg chg="mod">
          <ac:chgData name="이 진구" userId="20bf6ee400938239" providerId="LiveId" clId="{4E986A4D-80D1-41F8-AC80-6EEA2D08E069}" dt="2018-07-07T00:41:57.716" v="18028"/>
          <ac:spMkLst>
            <pc:docMk/>
            <pc:sldMk cId="2776494689" sldId="286"/>
            <ac:spMk id="2" creationId="{1583F028-119A-4FAC-8396-6870A66D6932}"/>
          </ac:spMkLst>
        </pc:spChg>
        <pc:spChg chg="mod">
          <ac:chgData name="이 진구" userId="20bf6ee400938239" providerId="LiveId" clId="{4E986A4D-80D1-41F8-AC80-6EEA2D08E069}" dt="2018-07-07T00:42:36.077" v="18137"/>
          <ac:spMkLst>
            <pc:docMk/>
            <pc:sldMk cId="2776494689" sldId="286"/>
            <ac:spMk id="5" creationId="{17D57D17-F6A6-4033-BFCA-F9A281E3CDF8}"/>
          </ac:spMkLst>
        </pc:spChg>
        <pc:spChg chg="mod">
          <ac:chgData name="이 진구" userId="20bf6ee400938239" providerId="LiveId" clId="{4E986A4D-80D1-41F8-AC80-6EEA2D08E069}" dt="2018-07-07T00:38:04.070" v="17624" actId="1076"/>
          <ac:spMkLst>
            <pc:docMk/>
            <pc:sldMk cId="2776494689" sldId="286"/>
            <ac:spMk id="7" creationId="{CECCB73C-E231-477F-9FB0-16FD6520586A}"/>
          </ac:spMkLst>
        </pc:spChg>
        <pc:spChg chg="mod">
          <ac:chgData name="이 진구" userId="20bf6ee400938239" providerId="LiveId" clId="{4E986A4D-80D1-41F8-AC80-6EEA2D08E069}" dt="2018-07-07T00:38:13.309" v="17626" actId="1076"/>
          <ac:spMkLst>
            <pc:docMk/>
            <pc:sldMk cId="2776494689" sldId="286"/>
            <ac:spMk id="8" creationId="{3C4EDF71-4F0D-411C-903B-565675BBD637}"/>
          </ac:spMkLst>
        </pc:spChg>
        <pc:spChg chg="mod">
          <ac:chgData name="이 진구" userId="20bf6ee400938239" providerId="LiveId" clId="{4E986A4D-80D1-41F8-AC80-6EEA2D08E069}" dt="2018-07-07T00:38:10.217" v="17625" actId="1076"/>
          <ac:spMkLst>
            <pc:docMk/>
            <pc:sldMk cId="2776494689" sldId="286"/>
            <ac:spMk id="9" creationId="{80A1FF28-7EE1-45B2-9016-BF3035726F5C}"/>
          </ac:spMkLst>
        </pc:spChg>
        <pc:spChg chg="mod">
          <ac:chgData name="이 진구" userId="20bf6ee400938239" providerId="LiveId" clId="{4E986A4D-80D1-41F8-AC80-6EEA2D08E069}" dt="2018-07-07T00:38:39.091" v="17629" actId="1076"/>
          <ac:spMkLst>
            <pc:docMk/>
            <pc:sldMk cId="2776494689" sldId="286"/>
            <ac:spMk id="10" creationId="{E25559E5-797D-47EC-8D8F-CD93EF953BE5}"/>
          </ac:spMkLst>
        </pc:spChg>
        <pc:spChg chg="del mod">
          <ac:chgData name="이 진구" userId="20bf6ee400938239" providerId="LiveId" clId="{4E986A4D-80D1-41F8-AC80-6EEA2D08E069}" dt="2018-07-07T00:38:40.997" v="17630" actId="478"/>
          <ac:spMkLst>
            <pc:docMk/>
            <pc:sldMk cId="2776494689" sldId="286"/>
            <ac:spMk id="11" creationId="{2752C09E-3F53-46B5-B640-14F8FD8FCB67}"/>
          </ac:spMkLst>
        </pc:spChg>
        <pc:picChg chg="mod">
          <ac:chgData name="이 진구" userId="20bf6ee400938239" providerId="LiveId" clId="{4E986A4D-80D1-41F8-AC80-6EEA2D08E069}" dt="2018-07-07T00:38:32.765" v="17628" actId="1076"/>
          <ac:picMkLst>
            <pc:docMk/>
            <pc:sldMk cId="2776494689" sldId="286"/>
            <ac:picMk id="6" creationId="{BC75F4F2-78C8-487D-A959-6AB3C2C84F4A}"/>
          </ac:picMkLst>
        </pc:picChg>
      </pc:sldChg>
      <pc:sldChg chg="modSp add">
        <pc:chgData name="이 진구" userId="20bf6ee400938239" providerId="LiveId" clId="{4E986A4D-80D1-41F8-AC80-6EEA2D08E069}" dt="2018-07-07T00:45:24.806" v="18534"/>
        <pc:sldMkLst>
          <pc:docMk/>
          <pc:sldMk cId="2650630144" sldId="287"/>
        </pc:sldMkLst>
        <pc:spChg chg="mod">
          <ac:chgData name="이 진구" userId="20bf6ee400938239" providerId="LiveId" clId="{4E986A4D-80D1-41F8-AC80-6EEA2D08E069}" dt="2018-07-07T00:42:53.434" v="18148"/>
          <ac:spMkLst>
            <pc:docMk/>
            <pc:sldMk cId="2650630144" sldId="287"/>
            <ac:spMk id="2" creationId="{1583F028-119A-4FAC-8396-6870A66D6932}"/>
          </ac:spMkLst>
        </pc:spChg>
        <pc:spChg chg="mod">
          <ac:chgData name="이 진구" userId="20bf6ee400938239" providerId="LiveId" clId="{4E986A4D-80D1-41F8-AC80-6EEA2D08E069}" dt="2018-07-07T00:45:24.806" v="18534"/>
          <ac:spMkLst>
            <pc:docMk/>
            <pc:sldMk cId="2650630144" sldId="287"/>
            <ac:spMk id="5" creationId="{17D57D17-F6A6-4033-BFCA-F9A281E3CDF8}"/>
          </ac:spMkLst>
        </pc:spChg>
        <pc:spChg chg="mod">
          <ac:chgData name="이 진구" userId="20bf6ee400938239" providerId="LiveId" clId="{4E986A4D-80D1-41F8-AC80-6EEA2D08E069}" dt="2018-07-07T00:43:47.889" v="18150" actId="1076"/>
          <ac:spMkLst>
            <pc:docMk/>
            <pc:sldMk cId="2650630144" sldId="287"/>
            <ac:spMk id="7" creationId="{CECCB73C-E231-477F-9FB0-16FD6520586A}"/>
          </ac:spMkLst>
        </pc:spChg>
        <pc:spChg chg="mod">
          <ac:chgData name="이 진구" userId="20bf6ee400938239" providerId="LiveId" clId="{4E986A4D-80D1-41F8-AC80-6EEA2D08E069}" dt="2018-07-07T00:43:53.100" v="18152" actId="1076"/>
          <ac:spMkLst>
            <pc:docMk/>
            <pc:sldMk cId="2650630144" sldId="287"/>
            <ac:spMk id="8" creationId="{3C4EDF71-4F0D-411C-903B-565675BBD637}"/>
          </ac:spMkLst>
        </pc:spChg>
        <pc:spChg chg="mod">
          <ac:chgData name="이 진구" userId="20bf6ee400938239" providerId="LiveId" clId="{4E986A4D-80D1-41F8-AC80-6EEA2D08E069}" dt="2018-07-07T00:43:50.794" v="18151" actId="1076"/>
          <ac:spMkLst>
            <pc:docMk/>
            <pc:sldMk cId="2650630144" sldId="287"/>
            <ac:spMk id="9" creationId="{80A1FF28-7EE1-45B2-9016-BF3035726F5C}"/>
          </ac:spMkLst>
        </pc:spChg>
        <pc:spChg chg="mod">
          <ac:chgData name="이 진구" userId="20bf6ee400938239" providerId="LiveId" clId="{4E986A4D-80D1-41F8-AC80-6EEA2D08E069}" dt="2018-07-07T00:43:58.500" v="18155" actId="1076"/>
          <ac:spMkLst>
            <pc:docMk/>
            <pc:sldMk cId="2650630144" sldId="287"/>
            <ac:spMk id="10" creationId="{E25559E5-797D-47EC-8D8F-CD93EF953BE5}"/>
          </ac:spMkLst>
        </pc:spChg>
        <pc:picChg chg="mod">
          <ac:chgData name="이 진구" userId="20bf6ee400938239" providerId="LiveId" clId="{4E986A4D-80D1-41F8-AC80-6EEA2D08E069}" dt="2018-07-07T00:43:55.396" v="18154" actId="1076"/>
          <ac:picMkLst>
            <pc:docMk/>
            <pc:sldMk cId="2650630144" sldId="287"/>
            <ac:picMk id="6" creationId="{BC75F4F2-78C8-487D-A959-6AB3C2C84F4A}"/>
          </ac:picMkLst>
        </pc:picChg>
      </pc:sldChg>
      <pc:sldChg chg="addSp modSp add">
        <pc:chgData name="이 진구" userId="20bf6ee400938239" providerId="LiveId" clId="{4E986A4D-80D1-41F8-AC80-6EEA2D08E069}" dt="2018-07-07T01:02:57.662" v="19690" actId="403"/>
        <pc:sldMkLst>
          <pc:docMk/>
          <pc:sldMk cId="4046347429" sldId="288"/>
        </pc:sldMkLst>
        <pc:spChg chg="mod">
          <ac:chgData name="이 진구" userId="20bf6ee400938239" providerId="LiveId" clId="{4E986A4D-80D1-41F8-AC80-6EEA2D08E069}" dt="2018-07-07T00:46:54.066" v="18560"/>
          <ac:spMkLst>
            <pc:docMk/>
            <pc:sldMk cId="4046347429" sldId="288"/>
            <ac:spMk id="2" creationId="{1583F028-119A-4FAC-8396-6870A66D6932}"/>
          </ac:spMkLst>
        </pc:spChg>
        <pc:spChg chg="mod">
          <ac:chgData name="이 진구" userId="20bf6ee400938239" providerId="LiveId" clId="{4E986A4D-80D1-41F8-AC80-6EEA2D08E069}" dt="2018-07-07T01:02:57.662" v="19690" actId="403"/>
          <ac:spMkLst>
            <pc:docMk/>
            <pc:sldMk cId="4046347429" sldId="288"/>
            <ac:spMk id="5" creationId="{17D57D17-F6A6-4033-BFCA-F9A281E3CDF8}"/>
          </ac:spMkLst>
        </pc:spChg>
        <pc:spChg chg="mod">
          <ac:chgData name="이 진구" userId="20bf6ee400938239" providerId="LiveId" clId="{4E986A4D-80D1-41F8-AC80-6EEA2D08E069}" dt="2018-07-07T00:46:59.345" v="18561" actId="1076"/>
          <ac:spMkLst>
            <pc:docMk/>
            <pc:sldMk cId="4046347429" sldId="288"/>
            <ac:spMk id="7" creationId="{CECCB73C-E231-477F-9FB0-16FD6520586A}"/>
          </ac:spMkLst>
        </pc:spChg>
        <pc:spChg chg="mod">
          <ac:chgData name="이 진구" userId="20bf6ee400938239" providerId="LiveId" clId="{4E986A4D-80D1-41F8-AC80-6EEA2D08E069}" dt="2018-07-07T00:47:04.986" v="18563" actId="1076"/>
          <ac:spMkLst>
            <pc:docMk/>
            <pc:sldMk cId="4046347429" sldId="288"/>
            <ac:spMk id="8" creationId="{3C4EDF71-4F0D-411C-903B-565675BBD637}"/>
          </ac:spMkLst>
        </pc:spChg>
        <pc:spChg chg="mod">
          <ac:chgData name="이 진구" userId="20bf6ee400938239" providerId="LiveId" clId="{4E986A4D-80D1-41F8-AC80-6EEA2D08E069}" dt="2018-07-07T00:47:01.827" v="18562" actId="1076"/>
          <ac:spMkLst>
            <pc:docMk/>
            <pc:sldMk cId="4046347429" sldId="288"/>
            <ac:spMk id="9" creationId="{80A1FF28-7EE1-45B2-9016-BF3035726F5C}"/>
          </ac:spMkLst>
        </pc:spChg>
        <pc:spChg chg="mod">
          <ac:chgData name="이 진구" userId="20bf6ee400938239" providerId="LiveId" clId="{4E986A4D-80D1-41F8-AC80-6EEA2D08E069}" dt="2018-07-07T00:47:10.196" v="18564" actId="1076"/>
          <ac:spMkLst>
            <pc:docMk/>
            <pc:sldMk cId="4046347429" sldId="288"/>
            <ac:spMk id="10" creationId="{E25559E5-797D-47EC-8D8F-CD93EF953BE5}"/>
          </ac:spMkLst>
        </pc:spChg>
        <pc:spChg chg="add mod">
          <ac:chgData name="이 진구" userId="20bf6ee400938239" providerId="LiveId" clId="{4E986A4D-80D1-41F8-AC80-6EEA2D08E069}" dt="2018-07-07T00:47:15.654" v="18568" actId="20577"/>
          <ac:spMkLst>
            <pc:docMk/>
            <pc:sldMk cId="4046347429" sldId="288"/>
            <ac:spMk id="11" creationId="{A1E35214-67A0-4704-B2AC-0469362D9207}"/>
          </ac:spMkLst>
        </pc:spChg>
        <pc:spChg chg="add mod">
          <ac:chgData name="이 진구" userId="20bf6ee400938239" providerId="LiveId" clId="{4E986A4D-80D1-41F8-AC80-6EEA2D08E069}" dt="2018-07-07T00:47:21.660" v="18572" actId="20577"/>
          <ac:spMkLst>
            <pc:docMk/>
            <pc:sldMk cId="4046347429" sldId="288"/>
            <ac:spMk id="12" creationId="{BC39CF8E-1935-4366-9B52-0914D6CDD29A}"/>
          </ac:spMkLst>
        </pc:spChg>
        <pc:spChg chg="add mod">
          <ac:chgData name="이 진구" userId="20bf6ee400938239" providerId="LiveId" clId="{4E986A4D-80D1-41F8-AC80-6EEA2D08E069}" dt="2018-07-07T00:47:28.611" v="18576" actId="20577"/>
          <ac:spMkLst>
            <pc:docMk/>
            <pc:sldMk cId="4046347429" sldId="288"/>
            <ac:spMk id="13" creationId="{B6C6F687-09E9-43B3-8A64-33BEB967AF00}"/>
          </ac:spMkLst>
        </pc:spChg>
        <pc:picChg chg="mod">
          <ac:chgData name="이 진구" userId="20bf6ee400938239" providerId="LiveId" clId="{4E986A4D-80D1-41F8-AC80-6EEA2D08E069}" dt="2018-07-07T00:46:45.501" v="18536" actId="14826"/>
          <ac:picMkLst>
            <pc:docMk/>
            <pc:sldMk cId="4046347429" sldId="288"/>
            <ac:picMk id="6" creationId="{BC75F4F2-78C8-487D-A959-6AB3C2C84F4A}"/>
          </ac:picMkLst>
        </pc:picChg>
        <pc:picChg chg="add mod modCrop">
          <ac:chgData name="이 진구" userId="20bf6ee400938239" providerId="LiveId" clId="{4E986A4D-80D1-41F8-AC80-6EEA2D08E069}" dt="2018-07-07T00:55:10.167" v="18958" actId="732"/>
          <ac:picMkLst>
            <pc:docMk/>
            <pc:sldMk cId="4046347429" sldId="288"/>
            <ac:picMk id="14" creationId="{26094CF0-C4A5-4A32-96CF-A4DFA99EC6B4}"/>
          </ac:picMkLst>
        </pc:picChg>
        <pc:cxnChg chg="add mod">
          <ac:chgData name="이 진구" userId="20bf6ee400938239" providerId="LiveId" clId="{4E986A4D-80D1-41F8-AC80-6EEA2D08E069}" dt="2018-07-07T00:56:20.895" v="18964" actId="14100"/>
          <ac:cxnSpMkLst>
            <pc:docMk/>
            <pc:sldMk cId="4046347429" sldId="288"/>
            <ac:cxnSpMk id="16" creationId="{60C6CFA5-7D40-4B82-BD39-97A8CAC5AC33}"/>
          </ac:cxnSpMkLst>
        </pc:cxnChg>
        <pc:cxnChg chg="add mod">
          <ac:chgData name="이 진구" userId="20bf6ee400938239" providerId="LiveId" clId="{4E986A4D-80D1-41F8-AC80-6EEA2D08E069}" dt="2018-07-07T00:57:57.484" v="19180" actId="14100"/>
          <ac:cxnSpMkLst>
            <pc:docMk/>
            <pc:sldMk cId="4046347429" sldId="288"/>
            <ac:cxnSpMk id="19" creationId="{628BF5E2-F972-4AE4-849E-1D766975BC83}"/>
          </ac:cxnSpMkLst>
        </pc:cxnChg>
      </pc:sldChg>
      <pc:sldChg chg="addSp delSp modSp add">
        <pc:chgData name="이 진구" userId="20bf6ee400938239" providerId="LiveId" clId="{4E986A4D-80D1-41F8-AC80-6EEA2D08E069}" dt="2018-07-07T01:11:14.248" v="20397" actId="14100"/>
        <pc:sldMkLst>
          <pc:docMk/>
          <pc:sldMk cId="2063616137" sldId="289"/>
        </pc:sldMkLst>
        <pc:spChg chg="mod">
          <ac:chgData name="이 진구" userId="20bf6ee400938239" providerId="LiveId" clId="{4E986A4D-80D1-41F8-AC80-6EEA2D08E069}" dt="2018-07-07T01:03:46.266" v="19717"/>
          <ac:spMkLst>
            <pc:docMk/>
            <pc:sldMk cId="2063616137" sldId="289"/>
            <ac:spMk id="2" creationId="{1583F028-119A-4FAC-8396-6870A66D6932}"/>
          </ac:spMkLst>
        </pc:spChg>
        <pc:spChg chg="mod">
          <ac:chgData name="이 진구" userId="20bf6ee400938239" providerId="LiveId" clId="{4E986A4D-80D1-41F8-AC80-6EEA2D08E069}" dt="2018-07-07T01:10:47.433" v="20393" actId="403"/>
          <ac:spMkLst>
            <pc:docMk/>
            <pc:sldMk cId="2063616137" sldId="289"/>
            <ac:spMk id="5" creationId="{17D57D17-F6A6-4033-BFCA-F9A281E3CDF8}"/>
          </ac:spMkLst>
        </pc:spChg>
        <pc:spChg chg="mod">
          <ac:chgData name="이 진구" userId="20bf6ee400938239" providerId="LiveId" clId="{4E986A4D-80D1-41F8-AC80-6EEA2D08E069}" dt="2018-07-07T01:05:55.799" v="19729" actId="1076"/>
          <ac:spMkLst>
            <pc:docMk/>
            <pc:sldMk cId="2063616137" sldId="289"/>
            <ac:spMk id="7" creationId="{CECCB73C-E231-477F-9FB0-16FD6520586A}"/>
          </ac:spMkLst>
        </pc:spChg>
        <pc:spChg chg="del">
          <ac:chgData name="이 진구" userId="20bf6ee400938239" providerId="LiveId" clId="{4E986A4D-80D1-41F8-AC80-6EEA2D08E069}" dt="2018-07-07T01:05:51.294" v="19727" actId="478"/>
          <ac:spMkLst>
            <pc:docMk/>
            <pc:sldMk cId="2063616137" sldId="289"/>
            <ac:spMk id="8" creationId="{3C4EDF71-4F0D-411C-903B-565675BBD637}"/>
          </ac:spMkLst>
        </pc:spChg>
        <pc:spChg chg="del">
          <ac:chgData name="이 진구" userId="20bf6ee400938239" providerId="LiveId" clId="{4E986A4D-80D1-41F8-AC80-6EEA2D08E069}" dt="2018-07-07T01:05:52.268" v="19728" actId="478"/>
          <ac:spMkLst>
            <pc:docMk/>
            <pc:sldMk cId="2063616137" sldId="289"/>
            <ac:spMk id="9" creationId="{80A1FF28-7EE1-45B2-9016-BF3035726F5C}"/>
          </ac:spMkLst>
        </pc:spChg>
        <pc:spChg chg="del">
          <ac:chgData name="이 진구" userId="20bf6ee400938239" providerId="LiveId" clId="{4E986A4D-80D1-41F8-AC80-6EEA2D08E069}" dt="2018-07-07T01:05:45.480" v="19723" actId="478"/>
          <ac:spMkLst>
            <pc:docMk/>
            <pc:sldMk cId="2063616137" sldId="289"/>
            <ac:spMk id="10" creationId="{E25559E5-797D-47EC-8D8F-CD93EF953BE5}"/>
          </ac:spMkLst>
        </pc:spChg>
        <pc:spChg chg="del">
          <ac:chgData name="이 진구" userId="20bf6ee400938239" providerId="LiveId" clId="{4E986A4D-80D1-41F8-AC80-6EEA2D08E069}" dt="2018-07-07T01:05:46.825" v="19724" actId="478"/>
          <ac:spMkLst>
            <pc:docMk/>
            <pc:sldMk cId="2063616137" sldId="289"/>
            <ac:spMk id="11" creationId="{A1E35214-67A0-4704-B2AC-0469362D9207}"/>
          </ac:spMkLst>
        </pc:spChg>
        <pc:spChg chg="del">
          <ac:chgData name="이 진구" userId="20bf6ee400938239" providerId="LiveId" clId="{4E986A4D-80D1-41F8-AC80-6EEA2D08E069}" dt="2018-07-07T01:05:48.393" v="19725" actId="478"/>
          <ac:spMkLst>
            <pc:docMk/>
            <pc:sldMk cId="2063616137" sldId="289"/>
            <ac:spMk id="12" creationId="{BC39CF8E-1935-4366-9B52-0914D6CDD29A}"/>
          </ac:spMkLst>
        </pc:spChg>
        <pc:spChg chg="del">
          <ac:chgData name="이 진구" userId="20bf6ee400938239" providerId="LiveId" clId="{4E986A4D-80D1-41F8-AC80-6EEA2D08E069}" dt="2018-07-07T01:05:49.184" v="19726" actId="478"/>
          <ac:spMkLst>
            <pc:docMk/>
            <pc:sldMk cId="2063616137" sldId="289"/>
            <ac:spMk id="13" creationId="{B6C6F687-09E9-43B3-8A64-33BEB967AF00}"/>
          </ac:spMkLst>
        </pc:spChg>
        <pc:spChg chg="add mod">
          <ac:chgData name="이 진구" userId="20bf6ee400938239" providerId="LiveId" clId="{4E986A4D-80D1-41F8-AC80-6EEA2D08E069}" dt="2018-07-07T01:06:32.491" v="19741" actId="20577"/>
          <ac:spMkLst>
            <pc:docMk/>
            <pc:sldMk cId="2063616137" sldId="289"/>
            <ac:spMk id="17" creationId="{F9B8502A-3BBB-46D9-B9D5-D36A4C9E212E}"/>
          </ac:spMkLst>
        </pc:spChg>
        <pc:spChg chg="add mod">
          <ac:chgData name="이 진구" userId="20bf6ee400938239" providerId="LiveId" clId="{4E986A4D-80D1-41F8-AC80-6EEA2D08E069}" dt="2018-07-07T01:09:19.833" v="20047" actId="20577"/>
          <ac:spMkLst>
            <pc:docMk/>
            <pc:sldMk cId="2063616137" sldId="289"/>
            <ac:spMk id="20" creationId="{ED6A8A04-6FB0-4DC9-826E-BDD89238828B}"/>
          </ac:spMkLst>
        </pc:spChg>
        <pc:spChg chg="add mod">
          <ac:chgData name="이 진구" userId="20bf6ee400938239" providerId="LiveId" clId="{4E986A4D-80D1-41F8-AC80-6EEA2D08E069}" dt="2018-07-07T01:09:26.949" v="20051" actId="20577"/>
          <ac:spMkLst>
            <pc:docMk/>
            <pc:sldMk cId="2063616137" sldId="289"/>
            <ac:spMk id="21" creationId="{21670626-0CE7-4385-89EC-9D6FC9A5A8AD}"/>
          </ac:spMkLst>
        </pc:spChg>
        <pc:spChg chg="add mod">
          <ac:chgData name="이 진구" userId="20bf6ee400938239" providerId="LiveId" clId="{4E986A4D-80D1-41F8-AC80-6EEA2D08E069}" dt="2018-07-07T01:09:33.754" v="20055" actId="20577"/>
          <ac:spMkLst>
            <pc:docMk/>
            <pc:sldMk cId="2063616137" sldId="289"/>
            <ac:spMk id="22" creationId="{06064210-C197-448F-BA19-13F0B9C75440}"/>
          </ac:spMkLst>
        </pc:spChg>
        <pc:picChg chg="mod">
          <ac:chgData name="이 진구" userId="20bf6ee400938239" providerId="LiveId" clId="{4E986A4D-80D1-41F8-AC80-6EEA2D08E069}" dt="2018-07-07T01:05:38.698" v="19719" actId="14826"/>
          <ac:picMkLst>
            <pc:docMk/>
            <pc:sldMk cId="2063616137" sldId="289"/>
            <ac:picMk id="6" creationId="{BC75F4F2-78C8-487D-A959-6AB3C2C84F4A}"/>
          </ac:picMkLst>
        </pc:picChg>
        <pc:picChg chg="del">
          <ac:chgData name="이 진구" userId="20bf6ee400938239" providerId="LiveId" clId="{4E986A4D-80D1-41F8-AC80-6EEA2D08E069}" dt="2018-07-07T01:05:41.784" v="19720" actId="478"/>
          <ac:picMkLst>
            <pc:docMk/>
            <pc:sldMk cId="2063616137" sldId="289"/>
            <ac:picMk id="14" creationId="{26094CF0-C4A5-4A32-96CF-A4DFA99EC6B4}"/>
          </ac:picMkLst>
        </pc:picChg>
        <pc:picChg chg="add mod modCrop">
          <ac:chgData name="이 진구" userId="20bf6ee400938239" providerId="LiveId" clId="{4E986A4D-80D1-41F8-AC80-6EEA2D08E069}" dt="2018-07-07T01:09:09.847" v="20043" actId="732"/>
          <ac:picMkLst>
            <pc:docMk/>
            <pc:sldMk cId="2063616137" sldId="289"/>
            <ac:picMk id="15" creationId="{AAB76DA4-239F-4136-8985-4871DC29909D}"/>
          </ac:picMkLst>
        </pc:picChg>
        <pc:cxnChg chg="del">
          <ac:chgData name="이 진구" userId="20bf6ee400938239" providerId="LiveId" clId="{4E986A4D-80D1-41F8-AC80-6EEA2D08E069}" dt="2018-07-07T01:05:43.214" v="19721" actId="478"/>
          <ac:cxnSpMkLst>
            <pc:docMk/>
            <pc:sldMk cId="2063616137" sldId="289"/>
            <ac:cxnSpMk id="16" creationId="{60C6CFA5-7D40-4B82-BD39-97A8CAC5AC33}"/>
          </ac:cxnSpMkLst>
        </pc:cxnChg>
        <pc:cxnChg chg="del">
          <ac:chgData name="이 진구" userId="20bf6ee400938239" providerId="LiveId" clId="{4E986A4D-80D1-41F8-AC80-6EEA2D08E069}" dt="2018-07-07T01:05:44.109" v="19722" actId="478"/>
          <ac:cxnSpMkLst>
            <pc:docMk/>
            <pc:sldMk cId="2063616137" sldId="289"/>
            <ac:cxnSpMk id="19" creationId="{628BF5E2-F972-4AE4-849E-1D766975BC83}"/>
          </ac:cxnSpMkLst>
        </pc:cxnChg>
        <pc:cxnChg chg="add mod">
          <ac:chgData name="이 진구" userId="20bf6ee400938239" providerId="LiveId" clId="{4E986A4D-80D1-41F8-AC80-6EEA2D08E069}" dt="2018-07-07T01:11:14.248" v="20397" actId="14100"/>
          <ac:cxnSpMkLst>
            <pc:docMk/>
            <pc:sldMk cId="2063616137" sldId="289"/>
            <ac:cxnSpMk id="23" creationId="{5C18717B-4D47-4C89-BDFC-7DC70A417D8E}"/>
          </ac:cxnSpMkLst>
        </pc:cxnChg>
      </pc:sldChg>
      <pc:sldChg chg="addSp delSp modSp add">
        <pc:chgData name="이 진구" userId="20bf6ee400938239" providerId="LiveId" clId="{4E986A4D-80D1-41F8-AC80-6EEA2D08E069}" dt="2018-07-07T01:34:08.687" v="21968" actId="20577"/>
        <pc:sldMkLst>
          <pc:docMk/>
          <pc:sldMk cId="4072453574" sldId="290"/>
        </pc:sldMkLst>
        <pc:spChg chg="mod">
          <ac:chgData name="이 진구" userId="20bf6ee400938239" providerId="LiveId" clId="{4E986A4D-80D1-41F8-AC80-6EEA2D08E069}" dt="2018-07-07T01:15:25.052" v="20410"/>
          <ac:spMkLst>
            <pc:docMk/>
            <pc:sldMk cId="4072453574" sldId="290"/>
            <ac:spMk id="2" creationId="{1583F028-119A-4FAC-8396-6870A66D6932}"/>
          </ac:spMkLst>
        </pc:spChg>
        <pc:spChg chg="mod">
          <ac:chgData name="이 진구" userId="20bf6ee400938239" providerId="LiveId" clId="{4E986A4D-80D1-41F8-AC80-6EEA2D08E069}" dt="2018-07-07T01:34:08.687" v="21968" actId="20577"/>
          <ac:spMkLst>
            <pc:docMk/>
            <pc:sldMk cId="4072453574" sldId="290"/>
            <ac:spMk id="5" creationId="{17D57D17-F6A6-4033-BFCA-F9A281E3CDF8}"/>
          </ac:spMkLst>
        </pc:spChg>
        <pc:spChg chg="mod">
          <ac:chgData name="이 진구" userId="20bf6ee400938239" providerId="LiveId" clId="{4E986A4D-80D1-41F8-AC80-6EEA2D08E069}" dt="2018-07-07T01:16:49.671" v="20415" actId="1076"/>
          <ac:spMkLst>
            <pc:docMk/>
            <pc:sldMk cId="4072453574" sldId="290"/>
            <ac:spMk id="7" creationId="{CECCB73C-E231-477F-9FB0-16FD6520586A}"/>
          </ac:spMkLst>
        </pc:spChg>
        <pc:spChg chg="add mod">
          <ac:chgData name="이 진구" userId="20bf6ee400938239" providerId="LiveId" clId="{4E986A4D-80D1-41F8-AC80-6EEA2D08E069}" dt="2018-07-07T01:18:29.927" v="20635" actId="20577"/>
          <ac:spMkLst>
            <pc:docMk/>
            <pc:sldMk cId="4072453574" sldId="290"/>
            <ac:spMk id="13" creationId="{6C5C6415-25D6-4180-A987-8A1E1312C957}"/>
          </ac:spMkLst>
        </pc:spChg>
        <pc:spChg chg="add mod">
          <ac:chgData name="이 진구" userId="20bf6ee400938239" providerId="LiveId" clId="{4E986A4D-80D1-41F8-AC80-6EEA2D08E069}" dt="2018-07-07T01:18:38.064" v="20639" actId="20577"/>
          <ac:spMkLst>
            <pc:docMk/>
            <pc:sldMk cId="4072453574" sldId="290"/>
            <ac:spMk id="14" creationId="{8FBCB07F-63CF-4402-BC1F-8A81E8B606E4}"/>
          </ac:spMkLst>
        </pc:spChg>
        <pc:spChg chg="mod">
          <ac:chgData name="이 진구" userId="20bf6ee400938239" providerId="LiveId" clId="{4E986A4D-80D1-41F8-AC80-6EEA2D08E069}" dt="2018-07-07T01:16:53.327" v="20416" actId="1076"/>
          <ac:spMkLst>
            <pc:docMk/>
            <pc:sldMk cId="4072453574" sldId="290"/>
            <ac:spMk id="17" creationId="{F9B8502A-3BBB-46D9-B9D5-D36A4C9E212E}"/>
          </ac:spMkLst>
        </pc:spChg>
        <pc:spChg chg="mod">
          <ac:chgData name="이 진구" userId="20bf6ee400938239" providerId="LiveId" clId="{4E986A4D-80D1-41F8-AC80-6EEA2D08E069}" dt="2018-07-07T01:18:18.176" v="20630" actId="1076"/>
          <ac:spMkLst>
            <pc:docMk/>
            <pc:sldMk cId="4072453574" sldId="290"/>
            <ac:spMk id="20" creationId="{ED6A8A04-6FB0-4DC9-826E-BDD89238828B}"/>
          </ac:spMkLst>
        </pc:spChg>
        <pc:spChg chg="mod">
          <ac:chgData name="이 진구" userId="20bf6ee400938239" providerId="LiveId" clId="{4E986A4D-80D1-41F8-AC80-6EEA2D08E069}" dt="2018-07-07T01:18:20.615" v="20631" actId="1076"/>
          <ac:spMkLst>
            <pc:docMk/>
            <pc:sldMk cId="4072453574" sldId="290"/>
            <ac:spMk id="21" creationId="{21670626-0CE7-4385-89EC-9D6FC9A5A8AD}"/>
          </ac:spMkLst>
        </pc:spChg>
        <pc:spChg chg="del">
          <ac:chgData name="이 진구" userId="20bf6ee400938239" providerId="LiveId" clId="{4E986A4D-80D1-41F8-AC80-6EEA2D08E069}" dt="2018-07-07T01:17:06.561" v="20420" actId="478"/>
          <ac:spMkLst>
            <pc:docMk/>
            <pc:sldMk cId="4072453574" sldId="290"/>
            <ac:spMk id="22" creationId="{06064210-C197-448F-BA19-13F0B9C75440}"/>
          </ac:spMkLst>
        </pc:spChg>
        <pc:picChg chg="mod">
          <ac:chgData name="이 진구" userId="20bf6ee400938239" providerId="LiveId" clId="{4E986A4D-80D1-41F8-AC80-6EEA2D08E069}" dt="2018-07-07T01:16:32.386" v="20414" actId="14826"/>
          <ac:picMkLst>
            <pc:docMk/>
            <pc:sldMk cId="4072453574" sldId="290"/>
            <ac:picMk id="6" creationId="{BC75F4F2-78C8-487D-A959-6AB3C2C84F4A}"/>
          </ac:picMkLst>
        </pc:picChg>
        <pc:picChg chg="add mod modCrop">
          <ac:chgData name="이 진구" userId="20bf6ee400938239" providerId="LiveId" clId="{4E986A4D-80D1-41F8-AC80-6EEA2D08E069}" dt="2018-07-07T01:21:23.591" v="20800" actId="14100"/>
          <ac:picMkLst>
            <pc:docMk/>
            <pc:sldMk cId="4072453574" sldId="290"/>
            <ac:picMk id="8" creationId="{0753643B-205B-4590-9E4F-61E17B1B4388}"/>
          </ac:picMkLst>
        </pc:picChg>
        <pc:picChg chg="add mod modCrop">
          <ac:chgData name="이 진구" userId="20bf6ee400938239" providerId="LiveId" clId="{4E986A4D-80D1-41F8-AC80-6EEA2D08E069}" dt="2018-07-07T01:21:16.639" v="20798" actId="1076"/>
          <ac:picMkLst>
            <pc:docMk/>
            <pc:sldMk cId="4072453574" sldId="290"/>
            <ac:picMk id="10" creationId="{D8621FDD-8B53-4808-8A65-86CDB7EFB4FA}"/>
          </ac:picMkLst>
        </pc:picChg>
        <pc:picChg chg="del">
          <ac:chgData name="이 진구" userId="20bf6ee400938239" providerId="LiveId" clId="{4E986A4D-80D1-41F8-AC80-6EEA2D08E069}" dt="2018-07-07T01:16:08.656" v="20413" actId="478"/>
          <ac:picMkLst>
            <pc:docMk/>
            <pc:sldMk cId="4072453574" sldId="290"/>
            <ac:picMk id="15" creationId="{AAB76DA4-239F-4136-8985-4871DC29909D}"/>
          </ac:picMkLst>
        </pc:picChg>
        <pc:picChg chg="add mod modCrop">
          <ac:chgData name="이 진구" userId="20bf6ee400938239" providerId="LiveId" clId="{4E986A4D-80D1-41F8-AC80-6EEA2D08E069}" dt="2018-07-07T01:27:25.386" v="21439" actId="1076"/>
          <ac:picMkLst>
            <pc:docMk/>
            <pc:sldMk cId="4072453574" sldId="290"/>
            <ac:picMk id="24" creationId="{2DDC68AB-5719-4B7D-9853-7232707D1387}"/>
          </ac:picMkLst>
        </pc:picChg>
        <pc:cxnChg chg="add mod">
          <ac:chgData name="이 진구" userId="20bf6ee400938239" providerId="LiveId" clId="{4E986A4D-80D1-41F8-AC80-6EEA2D08E069}" dt="2018-07-07T01:21:59.431" v="20807" actId="14100"/>
          <ac:cxnSpMkLst>
            <pc:docMk/>
            <pc:sldMk cId="4072453574" sldId="290"/>
            <ac:cxnSpMk id="12" creationId="{3162AA5A-E95E-43A0-8726-B1DED5DD318A}"/>
          </ac:cxnSpMkLst>
        </pc:cxnChg>
        <pc:cxnChg chg="add mod">
          <ac:chgData name="이 진구" userId="20bf6ee400938239" providerId="LiveId" clId="{4E986A4D-80D1-41F8-AC80-6EEA2D08E069}" dt="2018-07-07T01:21:49.529" v="20804" actId="1582"/>
          <ac:cxnSpMkLst>
            <pc:docMk/>
            <pc:sldMk cId="4072453574" sldId="290"/>
            <ac:cxnSpMk id="18" creationId="{5541807C-44E5-42CC-A1FC-712B155EEA14}"/>
          </ac:cxnSpMkLst>
        </pc:cxnChg>
        <pc:cxnChg chg="del">
          <ac:chgData name="이 진구" userId="20bf6ee400938239" providerId="LiveId" clId="{4E986A4D-80D1-41F8-AC80-6EEA2D08E069}" dt="2018-07-07T01:17:01.207" v="20418" actId="478"/>
          <ac:cxnSpMkLst>
            <pc:docMk/>
            <pc:sldMk cId="4072453574" sldId="290"/>
            <ac:cxnSpMk id="23" creationId="{5C18717B-4D47-4C89-BDFC-7DC70A417D8E}"/>
          </ac:cxnSpMkLst>
        </pc:cxnChg>
        <pc:cxnChg chg="add mod">
          <ac:chgData name="이 진구" userId="20bf6ee400938239" providerId="LiveId" clId="{4E986A4D-80D1-41F8-AC80-6EEA2D08E069}" dt="2018-07-07T01:27:30.082" v="21441" actId="14100"/>
          <ac:cxnSpMkLst>
            <pc:docMk/>
            <pc:sldMk cId="4072453574" sldId="290"/>
            <ac:cxnSpMk id="25" creationId="{7D64DC49-8085-4537-A492-FBC79B0CC85D}"/>
          </ac:cxnSpMkLst>
        </pc:cxnChg>
      </pc:sldChg>
      <pc:sldChg chg="addSp delSp modSp add">
        <pc:chgData name="이 진구" userId="20bf6ee400938239" providerId="LiveId" clId="{4E986A4D-80D1-41F8-AC80-6EEA2D08E069}" dt="2018-07-07T01:46:40.026" v="22349" actId="403"/>
        <pc:sldMkLst>
          <pc:docMk/>
          <pc:sldMk cId="998119759" sldId="291"/>
        </pc:sldMkLst>
        <pc:spChg chg="mod">
          <ac:chgData name="이 진구" userId="20bf6ee400938239" providerId="LiveId" clId="{4E986A4D-80D1-41F8-AC80-6EEA2D08E069}" dt="2018-07-07T01:33:39.430" v="21847" actId="20577"/>
          <ac:spMkLst>
            <pc:docMk/>
            <pc:sldMk cId="998119759" sldId="291"/>
            <ac:spMk id="3" creationId="{B56C9641-F2ED-4490-B21E-CA8B3FB44417}"/>
          </ac:spMkLst>
        </pc:spChg>
        <pc:spChg chg="mod">
          <ac:chgData name="이 진구" userId="20bf6ee400938239" providerId="LiveId" clId="{4E986A4D-80D1-41F8-AC80-6EEA2D08E069}" dt="2018-07-07T01:46:40.026" v="22349" actId="403"/>
          <ac:spMkLst>
            <pc:docMk/>
            <pc:sldMk cId="998119759" sldId="291"/>
            <ac:spMk id="5" creationId="{17D57D17-F6A6-4033-BFCA-F9A281E3CDF8}"/>
          </ac:spMkLst>
        </pc:spChg>
        <pc:spChg chg="mod">
          <ac:chgData name="이 진구" userId="20bf6ee400938239" providerId="LiveId" clId="{4E986A4D-80D1-41F8-AC80-6EEA2D08E069}" dt="2018-07-07T01:28:12.454" v="21444" actId="1076"/>
          <ac:spMkLst>
            <pc:docMk/>
            <pc:sldMk cId="998119759" sldId="291"/>
            <ac:spMk id="7" creationId="{CECCB73C-E231-477F-9FB0-16FD6520586A}"/>
          </ac:spMkLst>
        </pc:spChg>
        <pc:spChg chg="del">
          <ac:chgData name="이 진구" userId="20bf6ee400938239" providerId="LiveId" clId="{4E986A4D-80D1-41F8-AC80-6EEA2D08E069}" dt="2018-07-07T01:28:26.091" v="21453" actId="478"/>
          <ac:spMkLst>
            <pc:docMk/>
            <pc:sldMk cId="998119759" sldId="291"/>
            <ac:spMk id="13" creationId="{6C5C6415-25D6-4180-A987-8A1E1312C957}"/>
          </ac:spMkLst>
        </pc:spChg>
        <pc:spChg chg="del">
          <ac:chgData name="이 진구" userId="20bf6ee400938239" providerId="LiveId" clId="{4E986A4D-80D1-41F8-AC80-6EEA2D08E069}" dt="2018-07-07T01:28:15.031" v="21445" actId="478"/>
          <ac:spMkLst>
            <pc:docMk/>
            <pc:sldMk cId="998119759" sldId="291"/>
            <ac:spMk id="14" creationId="{8FBCB07F-63CF-4402-BC1F-8A81E8B606E4}"/>
          </ac:spMkLst>
        </pc:spChg>
        <pc:spChg chg="mod">
          <ac:chgData name="이 진구" userId="20bf6ee400938239" providerId="LiveId" clId="{4E986A4D-80D1-41F8-AC80-6EEA2D08E069}" dt="2018-07-07T01:28:30.735" v="21455" actId="1076"/>
          <ac:spMkLst>
            <pc:docMk/>
            <pc:sldMk cId="998119759" sldId="291"/>
            <ac:spMk id="17" creationId="{F9B8502A-3BBB-46D9-B9D5-D36A4C9E212E}"/>
          </ac:spMkLst>
        </pc:spChg>
        <pc:spChg chg="del">
          <ac:chgData name="이 진구" userId="20bf6ee400938239" providerId="LiveId" clId="{4E986A4D-80D1-41F8-AC80-6EEA2D08E069}" dt="2018-07-07T01:28:25.185" v="21452" actId="478"/>
          <ac:spMkLst>
            <pc:docMk/>
            <pc:sldMk cId="998119759" sldId="291"/>
            <ac:spMk id="20" creationId="{ED6A8A04-6FB0-4DC9-826E-BDD89238828B}"/>
          </ac:spMkLst>
        </pc:spChg>
        <pc:spChg chg="del">
          <ac:chgData name="이 진구" userId="20bf6ee400938239" providerId="LiveId" clId="{4E986A4D-80D1-41F8-AC80-6EEA2D08E069}" dt="2018-07-07T01:28:28.016" v="21454" actId="478"/>
          <ac:spMkLst>
            <pc:docMk/>
            <pc:sldMk cId="998119759" sldId="291"/>
            <ac:spMk id="21" creationId="{21670626-0CE7-4385-89EC-9D6FC9A5A8AD}"/>
          </ac:spMkLst>
        </pc:spChg>
        <pc:spChg chg="add mod">
          <ac:chgData name="이 진구" userId="20bf6ee400938239" providerId="LiveId" clId="{4E986A4D-80D1-41F8-AC80-6EEA2D08E069}" dt="2018-07-07T01:35:16.671" v="21978" actId="20577"/>
          <ac:spMkLst>
            <pc:docMk/>
            <pc:sldMk cId="998119759" sldId="291"/>
            <ac:spMk id="22" creationId="{DBF74C95-A7B0-4347-B5D3-B367661CA837}"/>
          </ac:spMkLst>
        </pc:spChg>
        <pc:spChg chg="add mod">
          <ac:chgData name="이 진구" userId="20bf6ee400938239" providerId="LiveId" clId="{4E986A4D-80D1-41F8-AC80-6EEA2D08E069}" dt="2018-07-07T01:35:25.327" v="21982" actId="20577"/>
          <ac:spMkLst>
            <pc:docMk/>
            <pc:sldMk cId="998119759" sldId="291"/>
            <ac:spMk id="23" creationId="{0E7F0151-5CF2-4B5A-97CE-AE5CBDF9CE4B}"/>
          </ac:spMkLst>
        </pc:spChg>
        <pc:spChg chg="add mod">
          <ac:chgData name="이 진구" userId="20bf6ee400938239" providerId="LiveId" clId="{4E986A4D-80D1-41F8-AC80-6EEA2D08E069}" dt="2018-07-07T01:35:33.541" v="21986" actId="20577"/>
          <ac:spMkLst>
            <pc:docMk/>
            <pc:sldMk cId="998119759" sldId="291"/>
            <ac:spMk id="26" creationId="{79E04E60-6794-403A-9835-B74E1BC177DE}"/>
          </ac:spMkLst>
        </pc:spChg>
        <pc:picChg chg="mod">
          <ac:chgData name="이 진구" userId="20bf6ee400938239" providerId="LiveId" clId="{4E986A4D-80D1-41F8-AC80-6EEA2D08E069}" dt="2018-07-07T01:28:07.960" v="21443" actId="14826"/>
          <ac:picMkLst>
            <pc:docMk/>
            <pc:sldMk cId="998119759" sldId="291"/>
            <ac:picMk id="6" creationId="{BC75F4F2-78C8-487D-A959-6AB3C2C84F4A}"/>
          </ac:picMkLst>
        </pc:picChg>
        <pc:picChg chg="del">
          <ac:chgData name="이 진구" userId="20bf6ee400938239" providerId="LiveId" clId="{4E986A4D-80D1-41F8-AC80-6EEA2D08E069}" dt="2018-07-07T01:28:20.806" v="21450" actId="478"/>
          <ac:picMkLst>
            <pc:docMk/>
            <pc:sldMk cId="998119759" sldId="291"/>
            <ac:picMk id="8" creationId="{0753643B-205B-4590-9E4F-61E17B1B4388}"/>
          </ac:picMkLst>
        </pc:picChg>
        <pc:picChg chg="add mod modCrop">
          <ac:chgData name="이 진구" userId="20bf6ee400938239" providerId="LiveId" clId="{4E986A4D-80D1-41F8-AC80-6EEA2D08E069}" dt="2018-07-07T01:35:01.255" v="21974" actId="1076"/>
          <ac:picMkLst>
            <pc:docMk/>
            <pc:sldMk cId="998119759" sldId="291"/>
            <ac:picMk id="9" creationId="{69AE7A7C-4485-49AF-B3B5-0508E03C4743}"/>
          </ac:picMkLst>
        </pc:picChg>
        <pc:picChg chg="del">
          <ac:chgData name="이 진구" userId="20bf6ee400938239" providerId="LiveId" clId="{4E986A4D-80D1-41F8-AC80-6EEA2D08E069}" dt="2018-07-07T01:28:17.569" v="21448" actId="478"/>
          <ac:picMkLst>
            <pc:docMk/>
            <pc:sldMk cId="998119759" sldId="291"/>
            <ac:picMk id="10" creationId="{D8621FDD-8B53-4808-8A65-86CDB7EFB4FA}"/>
          </ac:picMkLst>
        </pc:picChg>
        <pc:picChg chg="del">
          <ac:chgData name="이 진구" userId="20bf6ee400938239" providerId="LiveId" clId="{4E986A4D-80D1-41F8-AC80-6EEA2D08E069}" dt="2018-07-07T01:28:15.695" v="21446" actId="478"/>
          <ac:picMkLst>
            <pc:docMk/>
            <pc:sldMk cId="998119759" sldId="291"/>
            <ac:picMk id="24" creationId="{2DDC68AB-5719-4B7D-9853-7232707D1387}"/>
          </ac:picMkLst>
        </pc:picChg>
        <pc:cxnChg chg="del mod">
          <ac:chgData name="이 진구" userId="20bf6ee400938239" providerId="LiveId" clId="{4E986A4D-80D1-41F8-AC80-6EEA2D08E069}" dt="2018-07-07T01:28:22.575" v="21451" actId="478"/>
          <ac:cxnSpMkLst>
            <pc:docMk/>
            <pc:sldMk cId="998119759" sldId="291"/>
            <ac:cxnSpMk id="12" creationId="{3162AA5A-E95E-43A0-8726-B1DED5DD318A}"/>
          </ac:cxnSpMkLst>
        </pc:cxnChg>
        <pc:cxnChg chg="del mod">
          <ac:chgData name="이 진구" userId="20bf6ee400938239" providerId="LiveId" clId="{4E986A4D-80D1-41F8-AC80-6EEA2D08E069}" dt="2018-07-07T01:28:18.582" v="21449" actId="478"/>
          <ac:cxnSpMkLst>
            <pc:docMk/>
            <pc:sldMk cId="998119759" sldId="291"/>
            <ac:cxnSpMk id="18" creationId="{5541807C-44E5-42CC-A1FC-712B155EEA14}"/>
          </ac:cxnSpMkLst>
        </pc:cxnChg>
        <pc:cxnChg chg="del mod">
          <ac:chgData name="이 진구" userId="20bf6ee400938239" providerId="LiveId" clId="{4E986A4D-80D1-41F8-AC80-6EEA2D08E069}" dt="2018-07-07T01:28:17.003" v="21447" actId="478"/>
          <ac:cxnSpMkLst>
            <pc:docMk/>
            <pc:sldMk cId="998119759" sldId="291"/>
            <ac:cxnSpMk id="25" creationId="{7D64DC49-8085-4537-A492-FBC79B0CC85D}"/>
          </ac:cxnSpMkLst>
        </pc:cxnChg>
      </pc:sldChg>
      <pc:sldChg chg="addSp delSp modSp add">
        <pc:chgData name="이 진구" userId="20bf6ee400938239" providerId="LiveId" clId="{4E986A4D-80D1-41F8-AC80-6EEA2D08E069}" dt="2018-07-07T01:58:49.539" v="23355" actId="404"/>
        <pc:sldMkLst>
          <pc:docMk/>
          <pc:sldMk cId="2804977863" sldId="292"/>
        </pc:sldMkLst>
        <pc:spChg chg="mod">
          <ac:chgData name="이 진구" userId="20bf6ee400938239" providerId="LiveId" clId="{4E986A4D-80D1-41F8-AC80-6EEA2D08E069}" dt="2018-07-07T01:48:42.871" v="22372"/>
          <ac:spMkLst>
            <pc:docMk/>
            <pc:sldMk cId="2804977863" sldId="292"/>
            <ac:spMk id="2" creationId="{1583F028-119A-4FAC-8396-6870A66D6932}"/>
          </ac:spMkLst>
        </pc:spChg>
        <pc:spChg chg="mod">
          <ac:chgData name="이 진구" userId="20bf6ee400938239" providerId="LiveId" clId="{4E986A4D-80D1-41F8-AC80-6EEA2D08E069}" dt="2018-07-07T01:48:46.213" v="22374" actId="20577"/>
          <ac:spMkLst>
            <pc:docMk/>
            <pc:sldMk cId="2804977863" sldId="292"/>
            <ac:spMk id="3" creationId="{B56C9641-F2ED-4490-B21E-CA8B3FB44417}"/>
          </ac:spMkLst>
        </pc:spChg>
        <pc:spChg chg="mod">
          <ac:chgData name="이 진구" userId="20bf6ee400938239" providerId="LiveId" clId="{4E986A4D-80D1-41F8-AC80-6EEA2D08E069}" dt="2018-07-07T01:58:49.539" v="23355" actId="404"/>
          <ac:spMkLst>
            <pc:docMk/>
            <pc:sldMk cId="2804977863" sldId="292"/>
            <ac:spMk id="5" creationId="{17D57D17-F6A6-4033-BFCA-F9A281E3CDF8}"/>
          </ac:spMkLst>
        </pc:spChg>
        <pc:spChg chg="mod">
          <ac:chgData name="이 진구" userId="20bf6ee400938239" providerId="LiveId" clId="{4E986A4D-80D1-41F8-AC80-6EEA2D08E069}" dt="2018-07-07T01:48:04.669" v="22352" actId="1076"/>
          <ac:spMkLst>
            <pc:docMk/>
            <pc:sldMk cId="2804977863" sldId="292"/>
            <ac:spMk id="7" creationId="{CECCB73C-E231-477F-9FB0-16FD6520586A}"/>
          </ac:spMkLst>
        </pc:spChg>
        <pc:spChg chg="add mod">
          <ac:chgData name="이 진구" userId="20bf6ee400938239" providerId="LiveId" clId="{4E986A4D-80D1-41F8-AC80-6EEA2D08E069}" dt="2018-07-07T01:55:07.748" v="22880" actId="20577"/>
          <ac:spMkLst>
            <pc:docMk/>
            <pc:sldMk cId="2804977863" sldId="292"/>
            <ac:spMk id="12" creationId="{C2ACD7A9-A211-4B9F-8A77-9FF4BCA6980A}"/>
          </ac:spMkLst>
        </pc:spChg>
        <pc:spChg chg="add mod">
          <ac:chgData name="이 진구" userId="20bf6ee400938239" providerId="LiveId" clId="{4E986A4D-80D1-41F8-AC80-6EEA2D08E069}" dt="2018-07-07T01:55:10.653" v="22882" actId="20577"/>
          <ac:spMkLst>
            <pc:docMk/>
            <pc:sldMk cId="2804977863" sldId="292"/>
            <ac:spMk id="13" creationId="{472F1CD3-18E6-48A1-B945-0D5A082728EB}"/>
          </ac:spMkLst>
        </pc:spChg>
        <pc:spChg chg="add mod">
          <ac:chgData name="이 진구" userId="20bf6ee400938239" providerId="LiveId" clId="{4E986A4D-80D1-41F8-AC80-6EEA2D08E069}" dt="2018-07-07T01:55:15.059" v="22884" actId="20577"/>
          <ac:spMkLst>
            <pc:docMk/>
            <pc:sldMk cId="2804977863" sldId="292"/>
            <ac:spMk id="14" creationId="{787A8E52-3EEC-493D-A043-2DD43F1B68BF}"/>
          </ac:spMkLst>
        </pc:spChg>
        <pc:spChg chg="add mod">
          <ac:chgData name="이 진구" userId="20bf6ee400938239" providerId="LiveId" clId="{4E986A4D-80D1-41F8-AC80-6EEA2D08E069}" dt="2018-07-07T01:55:00.554" v="22874" actId="20577"/>
          <ac:spMkLst>
            <pc:docMk/>
            <pc:sldMk cId="2804977863" sldId="292"/>
            <ac:spMk id="15" creationId="{E5437F4A-CC81-4C6C-8B6D-5B7358E22332}"/>
          </ac:spMkLst>
        </pc:spChg>
        <pc:spChg chg="mod">
          <ac:chgData name="이 진구" userId="20bf6ee400938239" providerId="LiveId" clId="{4E986A4D-80D1-41F8-AC80-6EEA2D08E069}" dt="2018-07-07T01:54:53.499" v="22871" actId="1076"/>
          <ac:spMkLst>
            <pc:docMk/>
            <pc:sldMk cId="2804977863" sldId="292"/>
            <ac:spMk id="17" creationId="{F9B8502A-3BBB-46D9-B9D5-D36A4C9E212E}"/>
          </ac:spMkLst>
        </pc:spChg>
        <pc:spChg chg="mod">
          <ac:chgData name="이 진구" userId="20bf6ee400938239" providerId="LiveId" clId="{4E986A4D-80D1-41F8-AC80-6EEA2D08E069}" dt="2018-07-07T01:50:12.682" v="22522" actId="1076"/>
          <ac:spMkLst>
            <pc:docMk/>
            <pc:sldMk cId="2804977863" sldId="292"/>
            <ac:spMk id="22" creationId="{DBF74C95-A7B0-4347-B5D3-B367661CA837}"/>
          </ac:spMkLst>
        </pc:spChg>
        <pc:spChg chg="mod">
          <ac:chgData name="이 진구" userId="20bf6ee400938239" providerId="LiveId" clId="{4E986A4D-80D1-41F8-AC80-6EEA2D08E069}" dt="2018-07-07T01:55:03.305" v="22876" actId="20577"/>
          <ac:spMkLst>
            <pc:docMk/>
            <pc:sldMk cId="2804977863" sldId="292"/>
            <ac:spMk id="23" creationId="{0E7F0151-5CF2-4B5A-97CE-AE5CBDF9CE4B}"/>
          </ac:spMkLst>
        </pc:spChg>
        <pc:spChg chg="mod">
          <ac:chgData name="이 진구" userId="20bf6ee400938239" providerId="LiveId" clId="{4E986A4D-80D1-41F8-AC80-6EEA2D08E069}" dt="2018-07-07T01:55:05.540" v="22878" actId="20577"/>
          <ac:spMkLst>
            <pc:docMk/>
            <pc:sldMk cId="2804977863" sldId="292"/>
            <ac:spMk id="26" creationId="{79E04E60-6794-403A-9835-B74E1BC177DE}"/>
          </ac:spMkLst>
        </pc:spChg>
        <pc:picChg chg="mod">
          <ac:chgData name="이 진구" userId="20bf6ee400938239" providerId="LiveId" clId="{4E986A4D-80D1-41F8-AC80-6EEA2D08E069}" dt="2018-07-07T01:47:57.033" v="22351" actId="14826"/>
          <ac:picMkLst>
            <pc:docMk/>
            <pc:sldMk cId="2804977863" sldId="292"/>
            <ac:picMk id="6" creationId="{BC75F4F2-78C8-487D-A959-6AB3C2C84F4A}"/>
          </ac:picMkLst>
        </pc:picChg>
        <pc:picChg chg="del">
          <ac:chgData name="이 진구" userId="20bf6ee400938239" providerId="LiveId" clId="{4E986A4D-80D1-41F8-AC80-6EEA2D08E069}" dt="2018-07-07T01:54:26.095" v="22867" actId="478"/>
          <ac:picMkLst>
            <pc:docMk/>
            <pc:sldMk cId="2804977863" sldId="292"/>
            <ac:picMk id="9" creationId="{69AE7A7C-4485-49AF-B3B5-0508E03C4743}"/>
          </ac:picMkLst>
        </pc:picChg>
      </pc:sldChg>
      <pc:sldChg chg="addSp delSp modSp add">
        <pc:chgData name="이 진구" userId="20bf6ee400938239" providerId="LiveId" clId="{4E986A4D-80D1-41F8-AC80-6EEA2D08E069}" dt="2018-07-07T02:05:20.103" v="24183" actId="403"/>
        <pc:sldMkLst>
          <pc:docMk/>
          <pc:sldMk cId="3748293058" sldId="293"/>
        </pc:sldMkLst>
        <pc:spChg chg="mod">
          <ac:chgData name="이 진구" userId="20bf6ee400938239" providerId="LiveId" clId="{4E986A4D-80D1-41F8-AC80-6EEA2D08E069}" dt="2018-07-07T01:59:31.597" v="23365"/>
          <ac:spMkLst>
            <pc:docMk/>
            <pc:sldMk cId="3748293058" sldId="293"/>
            <ac:spMk id="2" creationId="{1583F028-119A-4FAC-8396-6870A66D6932}"/>
          </ac:spMkLst>
        </pc:spChg>
        <pc:spChg chg="mod">
          <ac:chgData name="이 진구" userId="20bf6ee400938239" providerId="LiveId" clId="{4E986A4D-80D1-41F8-AC80-6EEA2D08E069}" dt="2018-07-07T02:05:20.103" v="24183" actId="403"/>
          <ac:spMkLst>
            <pc:docMk/>
            <pc:sldMk cId="3748293058" sldId="293"/>
            <ac:spMk id="5" creationId="{17D57D17-F6A6-4033-BFCA-F9A281E3CDF8}"/>
          </ac:spMkLst>
        </pc:spChg>
        <pc:spChg chg="mod">
          <ac:chgData name="이 진구" userId="20bf6ee400938239" providerId="LiveId" clId="{4E986A4D-80D1-41F8-AC80-6EEA2D08E069}" dt="2018-07-07T02:00:19.748" v="23367" actId="1076"/>
          <ac:spMkLst>
            <pc:docMk/>
            <pc:sldMk cId="3748293058" sldId="293"/>
            <ac:spMk id="7" creationId="{CECCB73C-E231-477F-9FB0-16FD6520586A}"/>
          </ac:spMkLst>
        </pc:spChg>
        <pc:spChg chg="del">
          <ac:chgData name="이 진구" userId="20bf6ee400938239" providerId="LiveId" clId="{4E986A4D-80D1-41F8-AC80-6EEA2D08E069}" dt="2018-07-07T02:00:24.494" v="23370" actId="478"/>
          <ac:spMkLst>
            <pc:docMk/>
            <pc:sldMk cId="3748293058" sldId="293"/>
            <ac:spMk id="12" creationId="{C2ACD7A9-A211-4B9F-8A77-9FF4BCA6980A}"/>
          </ac:spMkLst>
        </pc:spChg>
        <pc:spChg chg="del">
          <ac:chgData name="이 진구" userId="20bf6ee400938239" providerId="LiveId" clId="{4E986A4D-80D1-41F8-AC80-6EEA2D08E069}" dt="2018-07-07T02:00:32.352" v="23374" actId="478"/>
          <ac:spMkLst>
            <pc:docMk/>
            <pc:sldMk cId="3748293058" sldId="293"/>
            <ac:spMk id="13" creationId="{472F1CD3-18E6-48A1-B945-0D5A082728EB}"/>
          </ac:spMkLst>
        </pc:spChg>
        <pc:spChg chg="mod">
          <ac:chgData name="이 진구" userId="20bf6ee400938239" providerId="LiveId" clId="{4E986A4D-80D1-41F8-AC80-6EEA2D08E069}" dt="2018-07-07T02:02:56.411" v="23628" actId="1076"/>
          <ac:spMkLst>
            <pc:docMk/>
            <pc:sldMk cId="3748293058" sldId="293"/>
            <ac:spMk id="14" creationId="{787A8E52-3EEC-493D-A043-2DD43F1B68BF}"/>
          </ac:spMkLst>
        </pc:spChg>
        <pc:spChg chg="del">
          <ac:chgData name="이 진구" userId="20bf6ee400938239" providerId="LiveId" clId="{4E986A4D-80D1-41F8-AC80-6EEA2D08E069}" dt="2018-07-07T02:00:23.421" v="23369" actId="478"/>
          <ac:spMkLst>
            <pc:docMk/>
            <pc:sldMk cId="3748293058" sldId="293"/>
            <ac:spMk id="15" creationId="{E5437F4A-CC81-4C6C-8B6D-5B7358E22332}"/>
          </ac:spMkLst>
        </pc:spChg>
        <pc:spChg chg="add mod">
          <ac:chgData name="이 진구" userId="20bf6ee400938239" providerId="LiveId" clId="{4E986A4D-80D1-41F8-AC80-6EEA2D08E069}" dt="2018-07-07T02:03:00.452" v="23632" actId="20577"/>
          <ac:spMkLst>
            <pc:docMk/>
            <pc:sldMk cId="3748293058" sldId="293"/>
            <ac:spMk id="16" creationId="{3FAEBFB5-EB6D-483D-A627-822CED440BB5}"/>
          </ac:spMkLst>
        </pc:spChg>
        <pc:spChg chg="mod ord">
          <ac:chgData name="이 진구" userId="20bf6ee400938239" providerId="LiveId" clId="{4E986A4D-80D1-41F8-AC80-6EEA2D08E069}" dt="2018-07-07T02:02:09.596" v="23575" actId="1076"/>
          <ac:spMkLst>
            <pc:docMk/>
            <pc:sldMk cId="3748293058" sldId="293"/>
            <ac:spMk id="17" creationId="{F9B8502A-3BBB-46D9-B9D5-D36A4C9E212E}"/>
          </ac:spMkLst>
        </pc:spChg>
        <pc:spChg chg="mod">
          <ac:chgData name="이 진구" userId="20bf6ee400938239" providerId="LiveId" clId="{4E986A4D-80D1-41F8-AC80-6EEA2D08E069}" dt="2018-07-07T02:02:53.571" v="23627" actId="1076"/>
          <ac:spMkLst>
            <pc:docMk/>
            <pc:sldMk cId="3748293058" sldId="293"/>
            <ac:spMk id="22" creationId="{DBF74C95-A7B0-4347-B5D3-B367661CA837}"/>
          </ac:spMkLst>
        </pc:spChg>
        <pc:spChg chg="del">
          <ac:chgData name="이 진구" userId="20bf6ee400938239" providerId="LiveId" clId="{4E986A4D-80D1-41F8-AC80-6EEA2D08E069}" dt="2018-07-07T02:00:31.134" v="23373" actId="478"/>
          <ac:spMkLst>
            <pc:docMk/>
            <pc:sldMk cId="3748293058" sldId="293"/>
            <ac:spMk id="23" creationId="{0E7F0151-5CF2-4B5A-97CE-AE5CBDF9CE4B}"/>
          </ac:spMkLst>
        </pc:spChg>
        <pc:spChg chg="del">
          <ac:chgData name="이 진구" userId="20bf6ee400938239" providerId="LiveId" clId="{4E986A4D-80D1-41F8-AC80-6EEA2D08E069}" dt="2018-07-07T02:00:25.485" v="23371" actId="478"/>
          <ac:spMkLst>
            <pc:docMk/>
            <pc:sldMk cId="3748293058" sldId="293"/>
            <ac:spMk id="26" creationId="{79E04E60-6794-403A-9835-B74E1BC177DE}"/>
          </ac:spMkLst>
        </pc:spChg>
        <pc:picChg chg="add mod modCrop">
          <ac:chgData name="이 진구" userId="20bf6ee400938239" providerId="LiveId" clId="{4E986A4D-80D1-41F8-AC80-6EEA2D08E069}" dt="2018-07-07T02:01:37.612" v="23498" actId="1076"/>
          <ac:picMkLst>
            <pc:docMk/>
            <pc:sldMk cId="3748293058" sldId="293"/>
            <ac:picMk id="4" creationId="{CA952926-B0A6-4A61-A89E-5728F8EF2838}"/>
          </ac:picMkLst>
        </pc:picChg>
        <pc:picChg chg="mod">
          <ac:chgData name="이 진구" userId="20bf6ee400938239" providerId="LiveId" clId="{4E986A4D-80D1-41F8-AC80-6EEA2D08E069}" dt="2018-07-07T02:00:13.823" v="23366" actId="14826"/>
          <ac:picMkLst>
            <pc:docMk/>
            <pc:sldMk cId="3748293058" sldId="293"/>
            <ac:picMk id="6" creationId="{BC75F4F2-78C8-487D-A959-6AB3C2C84F4A}"/>
          </ac:picMkLst>
        </pc:picChg>
      </pc:sldChg>
      <pc:sldChg chg="addSp delSp modSp add">
        <pc:chgData name="이 진구" userId="20bf6ee400938239" providerId="LiveId" clId="{4E986A4D-80D1-41F8-AC80-6EEA2D08E069}" dt="2018-07-07T02:14:18.579" v="25034"/>
        <pc:sldMkLst>
          <pc:docMk/>
          <pc:sldMk cId="912667910" sldId="294"/>
        </pc:sldMkLst>
        <pc:spChg chg="mod">
          <ac:chgData name="이 진구" userId="20bf6ee400938239" providerId="LiveId" clId="{4E986A4D-80D1-41F8-AC80-6EEA2D08E069}" dt="2018-07-07T02:08:07.749" v="24216"/>
          <ac:spMkLst>
            <pc:docMk/>
            <pc:sldMk cId="912667910" sldId="294"/>
            <ac:spMk id="2" creationId="{1583F028-119A-4FAC-8396-6870A66D6932}"/>
          </ac:spMkLst>
        </pc:spChg>
        <pc:spChg chg="mod">
          <ac:chgData name="이 진구" userId="20bf6ee400938239" providerId="LiveId" clId="{4E986A4D-80D1-41F8-AC80-6EEA2D08E069}" dt="2018-07-07T02:14:18.579" v="25034"/>
          <ac:spMkLst>
            <pc:docMk/>
            <pc:sldMk cId="912667910" sldId="294"/>
            <ac:spMk id="5" creationId="{17D57D17-F6A6-4033-BFCA-F9A281E3CDF8}"/>
          </ac:spMkLst>
        </pc:spChg>
        <pc:spChg chg="mod">
          <ac:chgData name="이 진구" userId="20bf6ee400938239" providerId="LiveId" clId="{4E986A4D-80D1-41F8-AC80-6EEA2D08E069}" dt="2018-07-07T02:09:41.842" v="24226" actId="1076"/>
          <ac:spMkLst>
            <pc:docMk/>
            <pc:sldMk cId="912667910" sldId="294"/>
            <ac:spMk id="7" creationId="{CECCB73C-E231-477F-9FB0-16FD6520586A}"/>
          </ac:spMkLst>
        </pc:spChg>
        <pc:spChg chg="del mod">
          <ac:chgData name="이 진구" userId="20bf6ee400938239" providerId="LiveId" clId="{4E986A4D-80D1-41F8-AC80-6EEA2D08E069}" dt="2018-07-07T02:09:31.110" v="24222" actId="478"/>
          <ac:spMkLst>
            <pc:docMk/>
            <pc:sldMk cId="912667910" sldId="294"/>
            <ac:spMk id="14" creationId="{787A8E52-3EEC-493D-A043-2DD43F1B68BF}"/>
          </ac:spMkLst>
        </pc:spChg>
        <pc:spChg chg="add mod">
          <ac:chgData name="이 진구" userId="20bf6ee400938239" providerId="LiveId" clId="{4E986A4D-80D1-41F8-AC80-6EEA2D08E069}" dt="2018-07-07T02:12:40.376" v="24681" actId="20577"/>
          <ac:spMkLst>
            <pc:docMk/>
            <pc:sldMk cId="912667910" sldId="294"/>
            <ac:spMk id="15" creationId="{99D30613-1A9D-467E-813B-7A7487D56112}"/>
          </ac:spMkLst>
        </pc:spChg>
        <pc:spChg chg="del mod">
          <ac:chgData name="이 진구" userId="20bf6ee400938239" providerId="LiveId" clId="{4E986A4D-80D1-41F8-AC80-6EEA2D08E069}" dt="2018-07-07T02:09:31.696" v="24223" actId="478"/>
          <ac:spMkLst>
            <pc:docMk/>
            <pc:sldMk cId="912667910" sldId="294"/>
            <ac:spMk id="16" creationId="{3FAEBFB5-EB6D-483D-A627-822CED440BB5}"/>
          </ac:spMkLst>
        </pc:spChg>
        <pc:spChg chg="mod">
          <ac:chgData name="이 진구" userId="20bf6ee400938239" providerId="LiveId" clId="{4E986A4D-80D1-41F8-AC80-6EEA2D08E069}" dt="2018-07-07T02:09:27.974" v="24219" actId="1076"/>
          <ac:spMkLst>
            <pc:docMk/>
            <pc:sldMk cId="912667910" sldId="294"/>
            <ac:spMk id="17" creationId="{F9B8502A-3BBB-46D9-B9D5-D36A4C9E212E}"/>
          </ac:spMkLst>
        </pc:spChg>
        <pc:spChg chg="mod ord">
          <ac:chgData name="이 진구" userId="20bf6ee400938239" providerId="LiveId" clId="{4E986A4D-80D1-41F8-AC80-6EEA2D08E069}" dt="2018-07-07T02:11:13.762" v="24427" actId="1076"/>
          <ac:spMkLst>
            <pc:docMk/>
            <pc:sldMk cId="912667910" sldId="294"/>
            <ac:spMk id="22" creationId="{DBF74C95-A7B0-4347-B5D3-B367661CA837}"/>
          </ac:spMkLst>
        </pc:spChg>
        <pc:picChg chg="del">
          <ac:chgData name="이 진구" userId="20bf6ee400938239" providerId="LiveId" clId="{4E986A4D-80D1-41F8-AC80-6EEA2D08E069}" dt="2018-07-07T02:09:32.618" v="24224" actId="478"/>
          <ac:picMkLst>
            <pc:docMk/>
            <pc:sldMk cId="912667910" sldId="294"/>
            <ac:picMk id="4" creationId="{CA952926-B0A6-4A61-A89E-5728F8EF2838}"/>
          </ac:picMkLst>
        </pc:picChg>
        <pc:picChg chg="mod">
          <ac:chgData name="이 진구" userId="20bf6ee400938239" providerId="LiveId" clId="{4E986A4D-80D1-41F8-AC80-6EEA2D08E069}" dt="2018-07-07T02:09:21.669" v="24217" actId="14826"/>
          <ac:picMkLst>
            <pc:docMk/>
            <pc:sldMk cId="912667910" sldId="294"/>
            <ac:picMk id="6" creationId="{BC75F4F2-78C8-487D-A959-6AB3C2C84F4A}"/>
          </ac:picMkLst>
        </pc:picChg>
        <pc:picChg chg="add del mod">
          <ac:chgData name="이 진구" userId="20bf6ee400938239" providerId="LiveId" clId="{4E986A4D-80D1-41F8-AC80-6EEA2D08E069}" dt="2018-07-07T02:06:28.992" v="24187" actId="478"/>
          <ac:picMkLst>
            <pc:docMk/>
            <pc:sldMk cId="912667910" sldId="294"/>
            <ac:picMk id="8" creationId="{38D6BD67-9B94-4240-9454-DB48CF0E09ED}"/>
          </ac:picMkLst>
        </pc:picChg>
        <pc:picChg chg="add mod modCrop">
          <ac:chgData name="이 진구" userId="20bf6ee400938239" providerId="LiveId" clId="{4E986A4D-80D1-41F8-AC80-6EEA2D08E069}" dt="2018-07-07T02:11:00.481" v="24424" actId="732"/>
          <ac:picMkLst>
            <pc:docMk/>
            <pc:sldMk cId="912667910" sldId="294"/>
            <ac:picMk id="9" creationId="{FFEEA6A9-6EAA-4405-8CC9-05C71E6F4412}"/>
          </ac:picMkLst>
        </pc:picChg>
      </pc:sldChg>
      <pc:sldChg chg="add del">
        <pc:chgData name="이 진구" userId="20bf6ee400938239" providerId="LiveId" clId="{4E986A4D-80D1-41F8-AC80-6EEA2D08E069}" dt="2018-07-07T02:08:00.186" v="24189" actId="2696"/>
        <pc:sldMkLst>
          <pc:docMk/>
          <pc:sldMk cId="780750655" sldId="295"/>
        </pc:sldMkLst>
      </pc:sldChg>
      <pc:sldChg chg="addSp delSp modSp add">
        <pc:chgData name="이 진구" userId="20bf6ee400938239" providerId="LiveId" clId="{4E986A4D-80D1-41F8-AC80-6EEA2D08E069}" dt="2018-07-07T02:20:13.825" v="25257" actId="20577"/>
        <pc:sldMkLst>
          <pc:docMk/>
          <pc:sldMk cId="796372719" sldId="295"/>
        </pc:sldMkLst>
        <pc:spChg chg="mod">
          <ac:chgData name="이 진구" userId="20bf6ee400938239" providerId="LiveId" clId="{4E986A4D-80D1-41F8-AC80-6EEA2D08E069}" dt="2018-07-07T02:16:15.571" v="25058"/>
          <ac:spMkLst>
            <pc:docMk/>
            <pc:sldMk cId="796372719" sldId="295"/>
            <ac:spMk id="2" creationId="{1583F028-119A-4FAC-8396-6870A66D6932}"/>
          </ac:spMkLst>
        </pc:spChg>
        <pc:spChg chg="mod">
          <ac:chgData name="이 진구" userId="20bf6ee400938239" providerId="LiveId" clId="{4E986A4D-80D1-41F8-AC80-6EEA2D08E069}" dt="2018-07-07T02:20:13.825" v="25257" actId="20577"/>
          <ac:spMkLst>
            <pc:docMk/>
            <pc:sldMk cId="796372719" sldId="295"/>
            <ac:spMk id="5" creationId="{17D57D17-F6A6-4033-BFCA-F9A281E3CDF8}"/>
          </ac:spMkLst>
        </pc:spChg>
        <pc:spChg chg="mod ord">
          <ac:chgData name="이 진구" userId="20bf6ee400938239" providerId="LiveId" clId="{4E986A4D-80D1-41F8-AC80-6EEA2D08E069}" dt="2018-07-07T02:19:25.386" v="25074" actId="1076"/>
          <ac:spMkLst>
            <pc:docMk/>
            <pc:sldMk cId="796372719" sldId="295"/>
            <ac:spMk id="7" creationId="{CECCB73C-E231-477F-9FB0-16FD6520586A}"/>
          </ac:spMkLst>
        </pc:spChg>
        <pc:spChg chg="del">
          <ac:chgData name="이 진구" userId="20bf6ee400938239" providerId="LiveId" clId="{4E986A4D-80D1-41F8-AC80-6EEA2D08E069}" dt="2018-07-07T02:19:05.256" v="25066" actId="478"/>
          <ac:spMkLst>
            <pc:docMk/>
            <pc:sldMk cId="796372719" sldId="295"/>
            <ac:spMk id="15" creationId="{99D30613-1A9D-467E-813B-7A7487D56112}"/>
          </ac:spMkLst>
        </pc:spChg>
        <pc:spChg chg="del">
          <ac:chgData name="이 진구" userId="20bf6ee400938239" providerId="LiveId" clId="{4E986A4D-80D1-41F8-AC80-6EEA2D08E069}" dt="2018-07-07T02:19:06.627" v="25067" actId="478"/>
          <ac:spMkLst>
            <pc:docMk/>
            <pc:sldMk cId="796372719" sldId="295"/>
            <ac:spMk id="17" creationId="{F9B8502A-3BBB-46D9-B9D5-D36A4C9E212E}"/>
          </ac:spMkLst>
        </pc:spChg>
        <pc:spChg chg="del">
          <ac:chgData name="이 진구" userId="20bf6ee400938239" providerId="LiveId" clId="{4E986A4D-80D1-41F8-AC80-6EEA2D08E069}" dt="2018-07-07T02:19:09.804" v="25069" actId="478"/>
          <ac:spMkLst>
            <pc:docMk/>
            <pc:sldMk cId="796372719" sldId="295"/>
            <ac:spMk id="22" creationId="{DBF74C95-A7B0-4347-B5D3-B367661CA837}"/>
          </ac:spMkLst>
        </pc:spChg>
        <pc:picChg chg="add mod modCrop">
          <ac:chgData name="이 진구" userId="20bf6ee400938239" providerId="LiveId" clId="{4E986A4D-80D1-41F8-AC80-6EEA2D08E069}" dt="2018-07-07T02:19:41.163" v="25086" actId="1076"/>
          <ac:picMkLst>
            <pc:docMk/>
            <pc:sldMk cId="796372719" sldId="295"/>
            <ac:picMk id="4" creationId="{A6B40052-5894-4A20-B702-470B70474BD4}"/>
          </ac:picMkLst>
        </pc:picChg>
        <pc:picChg chg="mod">
          <ac:chgData name="이 진구" userId="20bf6ee400938239" providerId="LiveId" clId="{4E986A4D-80D1-41F8-AC80-6EEA2D08E069}" dt="2018-07-07T02:17:01.452" v="25060" actId="14826"/>
          <ac:picMkLst>
            <pc:docMk/>
            <pc:sldMk cId="796372719" sldId="295"/>
            <ac:picMk id="6" creationId="{BC75F4F2-78C8-487D-A959-6AB3C2C84F4A}"/>
          </ac:picMkLst>
        </pc:picChg>
        <pc:picChg chg="del">
          <ac:chgData name="이 진구" userId="20bf6ee400938239" providerId="LiveId" clId="{4E986A4D-80D1-41F8-AC80-6EEA2D08E069}" dt="2018-07-07T02:16:15.874" v="25059" actId="478"/>
          <ac:picMkLst>
            <pc:docMk/>
            <pc:sldMk cId="796372719" sldId="295"/>
            <ac:picMk id="9" creationId="{FFEEA6A9-6EAA-4405-8CC9-05C71E6F4412}"/>
          </ac:picMkLst>
        </pc:picChg>
      </pc:sldChg>
      <pc:sldChg chg="addSp delSp modSp add">
        <pc:chgData name="이 진구" userId="20bf6ee400938239" providerId="LiveId" clId="{4E986A4D-80D1-41F8-AC80-6EEA2D08E069}" dt="2018-07-07T02:23:49.599" v="25880" actId="403"/>
        <pc:sldMkLst>
          <pc:docMk/>
          <pc:sldMk cId="164292399" sldId="296"/>
        </pc:sldMkLst>
        <pc:spChg chg="mod">
          <ac:chgData name="이 진구" userId="20bf6ee400938239" providerId="LiveId" clId="{4E986A4D-80D1-41F8-AC80-6EEA2D08E069}" dt="2018-07-07T02:20:55.234" v="25282"/>
          <ac:spMkLst>
            <pc:docMk/>
            <pc:sldMk cId="164292399" sldId="296"/>
            <ac:spMk id="2" creationId="{1583F028-119A-4FAC-8396-6870A66D6932}"/>
          </ac:spMkLst>
        </pc:spChg>
        <pc:spChg chg="mod">
          <ac:chgData name="이 진구" userId="20bf6ee400938239" providerId="LiveId" clId="{4E986A4D-80D1-41F8-AC80-6EEA2D08E069}" dt="2018-07-07T02:23:49.599" v="25880" actId="403"/>
          <ac:spMkLst>
            <pc:docMk/>
            <pc:sldMk cId="164292399" sldId="296"/>
            <ac:spMk id="5" creationId="{17D57D17-F6A6-4033-BFCA-F9A281E3CDF8}"/>
          </ac:spMkLst>
        </pc:spChg>
        <pc:spChg chg="mod">
          <ac:chgData name="이 진구" userId="20bf6ee400938239" providerId="LiveId" clId="{4E986A4D-80D1-41F8-AC80-6EEA2D08E069}" dt="2018-07-07T02:21:09.369" v="25283" actId="1076"/>
          <ac:spMkLst>
            <pc:docMk/>
            <pc:sldMk cId="164292399" sldId="296"/>
            <ac:spMk id="7" creationId="{CECCB73C-E231-477F-9FB0-16FD6520586A}"/>
          </ac:spMkLst>
        </pc:spChg>
        <pc:spChg chg="add mod">
          <ac:chgData name="이 진구" userId="20bf6ee400938239" providerId="LiveId" clId="{4E986A4D-80D1-41F8-AC80-6EEA2D08E069}" dt="2018-07-07T02:21:16.939" v="25289" actId="20577"/>
          <ac:spMkLst>
            <pc:docMk/>
            <pc:sldMk cId="164292399" sldId="296"/>
            <ac:spMk id="8" creationId="{760BD4F0-ABE4-448C-A53A-42E22F431D83}"/>
          </ac:spMkLst>
        </pc:spChg>
        <pc:spChg chg="add mod">
          <ac:chgData name="이 진구" userId="20bf6ee400938239" providerId="LiveId" clId="{4E986A4D-80D1-41F8-AC80-6EEA2D08E069}" dt="2018-07-07T02:21:23.789" v="25293" actId="20577"/>
          <ac:spMkLst>
            <pc:docMk/>
            <pc:sldMk cId="164292399" sldId="296"/>
            <ac:spMk id="9" creationId="{A35AC3E8-61A3-4B0B-B880-422A2AD34408}"/>
          </ac:spMkLst>
        </pc:spChg>
        <pc:spChg chg="add mod">
          <ac:chgData name="이 진구" userId="20bf6ee400938239" providerId="LiveId" clId="{4E986A4D-80D1-41F8-AC80-6EEA2D08E069}" dt="2018-07-07T02:21:29.708" v="25297" actId="20577"/>
          <ac:spMkLst>
            <pc:docMk/>
            <pc:sldMk cId="164292399" sldId="296"/>
            <ac:spMk id="10" creationId="{1B8BAAD2-3738-470D-AF6C-E76E8C06D09F}"/>
          </ac:spMkLst>
        </pc:spChg>
        <pc:picChg chg="del">
          <ac:chgData name="이 진구" userId="20bf6ee400938239" providerId="LiveId" clId="{4E986A4D-80D1-41F8-AC80-6EEA2D08E069}" dt="2018-07-07T02:20:49.315" v="25260" actId="478"/>
          <ac:picMkLst>
            <pc:docMk/>
            <pc:sldMk cId="164292399" sldId="296"/>
            <ac:picMk id="4" creationId="{A6B40052-5894-4A20-B702-470B70474BD4}"/>
          </ac:picMkLst>
        </pc:picChg>
        <pc:picChg chg="mod">
          <ac:chgData name="이 진구" userId="20bf6ee400938239" providerId="LiveId" clId="{4E986A4D-80D1-41F8-AC80-6EEA2D08E069}" dt="2018-07-07T02:20:47.302" v="25259" actId="14826"/>
          <ac:picMkLst>
            <pc:docMk/>
            <pc:sldMk cId="164292399" sldId="296"/>
            <ac:picMk id="6" creationId="{BC75F4F2-78C8-487D-A959-6AB3C2C84F4A}"/>
          </ac:picMkLst>
        </pc:picChg>
      </pc:sldChg>
      <pc:sldChg chg="modSp add">
        <pc:chgData name="이 진구" userId="20bf6ee400938239" providerId="LiveId" clId="{4E986A4D-80D1-41F8-AC80-6EEA2D08E069}" dt="2018-07-07T02:26:33.941" v="26442"/>
        <pc:sldMkLst>
          <pc:docMk/>
          <pc:sldMk cId="2629937323" sldId="297"/>
        </pc:sldMkLst>
        <pc:spChg chg="mod">
          <ac:chgData name="이 진구" userId="20bf6ee400938239" providerId="LiveId" clId="{4E986A4D-80D1-41F8-AC80-6EEA2D08E069}" dt="2018-07-07T02:24:56.670" v="25905"/>
          <ac:spMkLst>
            <pc:docMk/>
            <pc:sldMk cId="2629937323" sldId="297"/>
            <ac:spMk id="2" creationId="{1583F028-119A-4FAC-8396-6870A66D6932}"/>
          </ac:spMkLst>
        </pc:spChg>
        <pc:spChg chg="mod">
          <ac:chgData name="이 진구" userId="20bf6ee400938239" providerId="LiveId" clId="{4E986A4D-80D1-41F8-AC80-6EEA2D08E069}" dt="2018-07-07T02:26:33.941" v="26442"/>
          <ac:spMkLst>
            <pc:docMk/>
            <pc:sldMk cId="2629937323" sldId="297"/>
            <ac:spMk id="5" creationId="{17D57D17-F6A6-4033-BFCA-F9A281E3CDF8}"/>
          </ac:spMkLst>
        </pc:spChg>
        <pc:spChg chg="mod">
          <ac:chgData name="이 진구" userId="20bf6ee400938239" providerId="LiveId" clId="{4E986A4D-80D1-41F8-AC80-6EEA2D08E069}" dt="2018-07-07T02:25:01.960" v="25906" actId="1076"/>
          <ac:spMkLst>
            <pc:docMk/>
            <pc:sldMk cId="2629937323" sldId="297"/>
            <ac:spMk id="7" creationId="{CECCB73C-E231-477F-9FB0-16FD6520586A}"/>
          </ac:spMkLst>
        </pc:spChg>
        <pc:spChg chg="mod">
          <ac:chgData name="이 진구" userId="20bf6ee400938239" providerId="LiveId" clId="{4E986A4D-80D1-41F8-AC80-6EEA2D08E069}" dt="2018-07-07T02:25:11.903" v="25907" actId="1076"/>
          <ac:spMkLst>
            <pc:docMk/>
            <pc:sldMk cId="2629937323" sldId="297"/>
            <ac:spMk id="8" creationId="{760BD4F0-ABE4-448C-A53A-42E22F431D83}"/>
          </ac:spMkLst>
        </pc:spChg>
        <pc:spChg chg="mod">
          <ac:chgData name="이 진구" userId="20bf6ee400938239" providerId="LiveId" clId="{4E986A4D-80D1-41F8-AC80-6EEA2D08E069}" dt="2018-07-07T02:25:13.922" v="25908" actId="1076"/>
          <ac:spMkLst>
            <pc:docMk/>
            <pc:sldMk cId="2629937323" sldId="297"/>
            <ac:spMk id="9" creationId="{A35AC3E8-61A3-4B0B-B880-422A2AD34408}"/>
          </ac:spMkLst>
        </pc:spChg>
        <pc:spChg chg="mod">
          <ac:chgData name="이 진구" userId="20bf6ee400938239" providerId="LiveId" clId="{4E986A4D-80D1-41F8-AC80-6EEA2D08E069}" dt="2018-07-07T02:25:15.627" v="25909" actId="1076"/>
          <ac:spMkLst>
            <pc:docMk/>
            <pc:sldMk cId="2629937323" sldId="297"/>
            <ac:spMk id="10" creationId="{1B8BAAD2-3738-470D-AF6C-E76E8C06D09F}"/>
          </ac:spMkLst>
        </pc:spChg>
        <pc:picChg chg="mod">
          <ac:chgData name="이 진구" userId="20bf6ee400938239" providerId="LiveId" clId="{4E986A4D-80D1-41F8-AC80-6EEA2D08E069}" dt="2018-07-07T02:24:47.327" v="25882" actId="14826"/>
          <ac:picMkLst>
            <pc:docMk/>
            <pc:sldMk cId="2629937323" sldId="297"/>
            <ac:picMk id="6" creationId="{BC75F4F2-78C8-487D-A959-6AB3C2C84F4A}"/>
          </ac:picMkLst>
        </pc:picChg>
      </pc:sldChg>
      <pc:sldChg chg="modSp add">
        <pc:chgData name="이 진구" userId="20bf6ee400938239" providerId="LiveId" clId="{4E986A4D-80D1-41F8-AC80-6EEA2D08E069}" dt="2018-07-07T02:28:43.756" v="26554"/>
        <pc:sldMkLst>
          <pc:docMk/>
          <pc:sldMk cId="1205474009" sldId="298"/>
        </pc:sldMkLst>
        <pc:spChg chg="mod">
          <ac:chgData name="이 진구" userId="20bf6ee400938239" providerId="LiveId" clId="{4E986A4D-80D1-41F8-AC80-6EEA2D08E069}" dt="2018-07-07T02:27:29.098" v="26461"/>
          <ac:spMkLst>
            <pc:docMk/>
            <pc:sldMk cId="1205474009" sldId="298"/>
            <ac:spMk id="2" creationId="{1583F028-119A-4FAC-8396-6870A66D6932}"/>
          </ac:spMkLst>
        </pc:spChg>
        <pc:spChg chg="mod">
          <ac:chgData name="이 진구" userId="20bf6ee400938239" providerId="LiveId" clId="{4E986A4D-80D1-41F8-AC80-6EEA2D08E069}" dt="2018-07-07T02:28:43.756" v="26554"/>
          <ac:spMkLst>
            <pc:docMk/>
            <pc:sldMk cId="1205474009" sldId="298"/>
            <ac:spMk id="5" creationId="{17D57D17-F6A6-4033-BFCA-F9A281E3CDF8}"/>
          </ac:spMkLst>
        </pc:spChg>
        <pc:spChg chg="mod">
          <ac:chgData name="이 진구" userId="20bf6ee400938239" providerId="LiveId" clId="{4E986A4D-80D1-41F8-AC80-6EEA2D08E069}" dt="2018-07-07T02:28:07.694" v="26463" actId="1076"/>
          <ac:spMkLst>
            <pc:docMk/>
            <pc:sldMk cId="1205474009" sldId="298"/>
            <ac:spMk id="7" creationId="{CECCB73C-E231-477F-9FB0-16FD6520586A}"/>
          </ac:spMkLst>
        </pc:spChg>
        <pc:spChg chg="mod">
          <ac:chgData name="이 진구" userId="20bf6ee400938239" providerId="LiveId" clId="{4E986A4D-80D1-41F8-AC80-6EEA2D08E069}" dt="2018-07-07T02:28:09.315" v="26464" actId="1076"/>
          <ac:spMkLst>
            <pc:docMk/>
            <pc:sldMk cId="1205474009" sldId="298"/>
            <ac:spMk id="8" creationId="{760BD4F0-ABE4-448C-A53A-42E22F431D83}"/>
          </ac:spMkLst>
        </pc:spChg>
        <pc:spChg chg="mod">
          <ac:chgData name="이 진구" userId="20bf6ee400938239" providerId="LiveId" clId="{4E986A4D-80D1-41F8-AC80-6EEA2D08E069}" dt="2018-07-07T02:28:11.253" v="26465" actId="1076"/>
          <ac:spMkLst>
            <pc:docMk/>
            <pc:sldMk cId="1205474009" sldId="298"/>
            <ac:spMk id="9" creationId="{A35AC3E8-61A3-4B0B-B880-422A2AD34408}"/>
          </ac:spMkLst>
        </pc:spChg>
        <pc:spChg chg="mod">
          <ac:chgData name="이 진구" userId="20bf6ee400938239" providerId="LiveId" clId="{4E986A4D-80D1-41F8-AC80-6EEA2D08E069}" dt="2018-07-07T02:28:13.211" v="26466" actId="1076"/>
          <ac:spMkLst>
            <pc:docMk/>
            <pc:sldMk cId="1205474009" sldId="298"/>
            <ac:spMk id="10" creationId="{1B8BAAD2-3738-470D-AF6C-E76E8C06D09F}"/>
          </ac:spMkLst>
        </pc:spChg>
        <pc:picChg chg="mod">
          <ac:chgData name="이 진구" userId="20bf6ee400938239" providerId="LiveId" clId="{4E986A4D-80D1-41F8-AC80-6EEA2D08E069}" dt="2018-07-07T02:28:04.353" v="26462" actId="14826"/>
          <ac:picMkLst>
            <pc:docMk/>
            <pc:sldMk cId="1205474009" sldId="298"/>
            <ac:picMk id="6" creationId="{BC75F4F2-78C8-487D-A959-6AB3C2C84F4A}"/>
          </ac:picMkLst>
        </pc:picChg>
      </pc:sldChg>
    </pc:docChg>
  </pc:docChgLst>
  <pc:docChgLst>
    <pc:chgData name="이 진구" userId="20bf6ee400938239" providerId="LiveId" clId="{F60E891E-487B-4881-9CAA-5AC121A7927C}"/>
    <pc:docChg chg="modSld">
      <pc:chgData name="이 진구" userId="20bf6ee400938239" providerId="LiveId" clId="{F60E891E-487B-4881-9CAA-5AC121A7927C}" dt="2018-07-08T01:57:09.528" v="5"/>
      <pc:docMkLst>
        <pc:docMk/>
      </pc:docMkLst>
      <pc:sldChg chg="modSp">
        <pc:chgData name="이 진구" userId="20bf6ee400938239" providerId="LiveId" clId="{F60E891E-487B-4881-9CAA-5AC121A7927C}" dt="2018-07-08T01:57:09.528" v="5"/>
        <pc:sldMkLst>
          <pc:docMk/>
          <pc:sldMk cId="256939029" sldId="264"/>
        </pc:sldMkLst>
        <pc:spChg chg="mod">
          <ac:chgData name="이 진구" userId="20bf6ee400938239" providerId="LiveId" clId="{F60E891E-487B-4881-9CAA-5AC121A7927C}" dt="2018-07-08T01:57:09.528" v="5"/>
          <ac:spMkLst>
            <pc:docMk/>
            <pc:sldMk cId="256939029" sldId="264"/>
            <ac:spMk id="5" creationId="{17D57D17-F6A6-4033-BFCA-F9A281E3CDF8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1CD9D1-77CA-4FEA-8700-A75BD14EFC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4F3C71D-A694-4BD1-B80D-265EC8AC8D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D29ED37-60CD-445B-83FC-6D4C8EF50D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DE4C30-397B-414D-8888-E2BC8A275B42}" type="datetimeFigureOut">
              <a:rPr lang="ko-KR" altLang="en-US" smtClean="0"/>
              <a:t>2018-07-08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31BA093-D740-4E44-A239-970C1899D4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1383B16-9C70-4A9A-BBCF-5FD2A6790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93F3E-27BA-4F12-949C-8EDC8D678A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31312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벤치마킹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DB9BF2-5A45-487D-A48B-1751BE3EA5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516024"/>
          </a:xfrm>
          <a:ln>
            <a:solidFill>
              <a:schemeClr val="tx1"/>
            </a:solidFill>
          </a:ln>
        </p:spPr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2E74BF4-40C1-4E5D-8887-23834AA870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881150"/>
            <a:ext cx="10512424" cy="365125"/>
          </a:xfrm>
        </p:spPr>
        <p:txBody>
          <a:bodyPr anchor="b">
            <a:no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ADAAEA1-AFD3-480C-9AA7-5BFA75DD0B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1330036"/>
            <a:ext cx="5157787" cy="5378335"/>
          </a:xfrm>
          <a:ln>
            <a:solidFill>
              <a:schemeClr val="tx1"/>
            </a:solidFill>
          </a:ln>
        </p:spPr>
        <p:txBody>
          <a:bodyPr/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99E35E7-AEDC-4359-A074-37F9410E5C8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1330036"/>
            <a:ext cx="5183188" cy="5378335"/>
          </a:xfrm>
          <a:ln>
            <a:solidFill>
              <a:schemeClr val="tx1"/>
            </a:solidFill>
          </a:ln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14424727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웹_벤치마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DB9BF2-5A45-487D-A48B-1751BE3EA5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365126"/>
            <a:ext cx="3324888" cy="365125"/>
          </a:xfrm>
          <a:ln>
            <a:solidFill>
              <a:schemeClr val="tx1"/>
            </a:solidFill>
          </a:ln>
        </p:spPr>
        <p:txBody>
          <a:bodyPr>
            <a:noAutofit/>
          </a:bodyPr>
          <a:lstStyle>
            <a:lvl1pPr>
              <a:defRPr sz="1800" b="1"/>
            </a:lvl1pPr>
          </a:lstStyle>
          <a:p>
            <a:r>
              <a:rPr lang="ko-KR" altLang="en-US" dirty="0"/>
              <a:t>화면 설명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2E74BF4-40C1-4E5D-8887-23834AA8702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027324" y="365126"/>
            <a:ext cx="3324888" cy="365125"/>
          </a:xfrm>
          <a:ln>
            <a:solidFill>
              <a:schemeClr val="tx1"/>
            </a:solidFill>
          </a:ln>
        </p:spPr>
        <p:txBody>
          <a:bodyPr anchor="b">
            <a:no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dirty="0"/>
              <a:t>부 설명 </a:t>
            </a:r>
            <a:r>
              <a:rPr lang="en-US" altLang="ko-KR" dirty="0"/>
              <a:t>– </a:t>
            </a:r>
            <a:r>
              <a:rPr lang="ko-KR" altLang="en-US"/>
              <a:t>페이지 번호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ADAAEA1-AFD3-480C-9AA7-5BFA75DD0B65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9788" y="872836"/>
            <a:ext cx="8096394" cy="5835535"/>
          </a:xfrm>
          <a:ln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ko-KR" altLang="en-US" dirty="0"/>
              <a:t>그림 추가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99E35E7-AEDC-4359-A074-37F9410E5C8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9010996" y="872836"/>
            <a:ext cx="2344392" cy="5835535"/>
          </a:xfrm>
          <a:ln>
            <a:solidFill>
              <a:schemeClr val="tx1"/>
            </a:solidFill>
          </a:ln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11665990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132963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67D09A7-8B71-4CD2-9571-3AF58DE566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24021C3-E874-4255-B2F2-D5118610A1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B8ACB8A-744D-48C4-9088-92FC43C211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DE4C30-397B-414D-8888-E2BC8A275B42}" type="datetimeFigureOut">
              <a:rPr lang="ko-KR" altLang="en-US" smtClean="0"/>
              <a:t>2018-07-08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108BC7A-8636-42AB-9320-C377738F9B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354BB1F-4571-40DD-8AA4-8CA906DF5B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B93F3E-27BA-4F12-949C-8EDC8D678A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94459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3" r:id="rId2"/>
    <p:sldLayoutId id="2147483655" r:id="rId3"/>
    <p:sldLayoutId id="2147483654" r:id="rId4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98514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86660975-6F97-474E-8BFE-0F074F26CD8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8" y="1513880"/>
            <a:ext cx="8096250" cy="4554140"/>
          </a:xfr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메인화면</a:t>
            </a:r>
            <a:r>
              <a:rPr lang="en-US" altLang="ko-KR" dirty="0"/>
              <a:t>		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화면 구성</a:t>
            </a:r>
            <a:r>
              <a:rPr lang="en-US" altLang="ko-KR" dirty="0"/>
              <a:t>-9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9010996" y="872836"/>
            <a:ext cx="2344392" cy="5835535"/>
          </a:xfrm>
        </p:spPr>
        <p:txBody>
          <a:bodyPr/>
          <a:lstStyle/>
          <a:p>
            <a:pPr marL="342900" indent="-342900">
              <a:buAutoNum type="arabicPeriod"/>
            </a:pPr>
            <a:r>
              <a:rPr lang="ko-KR" altLang="en-US" sz="1600" dirty="0"/>
              <a:t>베스트 자작곡 </a:t>
            </a:r>
            <a:r>
              <a:rPr lang="ko-KR" altLang="en-US" sz="1600" dirty="0" err="1"/>
              <a:t>브금</a:t>
            </a:r>
            <a:endParaRPr lang="en-US" altLang="ko-KR" sz="1600" dirty="0"/>
          </a:p>
          <a:p>
            <a:pPr marL="0" indent="0">
              <a:buNone/>
            </a:pPr>
            <a:r>
              <a:rPr lang="ko-KR" altLang="en-US" sz="1400" dirty="0"/>
              <a:t>자작곡 태그 </a:t>
            </a:r>
            <a:r>
              <a:rPr lang="ko-KR" altLang="en-US" sz="1400" dirty="0" err="1"/>
              <a:t>게시글들을</a:t>
            </a:r>
            <a:r>
              <a:rPr lang="ko-KR" altLang="en-US" sz="1400" dirty="0"/>
              <a:t> </a:t>
            </a:r>
            <a:r>
              <a:rPr lang="ko-KR" altLang="en-US" sz="1400" dirty="0" err="1"/>
              <a:t>추천수</a:t>
            </a:r>
            <a:r>
              <a:rPr lang="ko-KR" altLang="en-US" sz="1400" dirty="0"/>
              <a:t> 순으로 정렬하여 보여준다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600" dirty="0"/>
              <a:t>2. </a:t>
            </a:r>
            <a:r>
              <a:rPr lang="ko-KR" altLang="en-US" sz="1600" dirty="0"/>
              <a:t>주간 베스트 </a:t>
            </a:r>
            <a:r>
              <a:rPr lang="ko-KR" altLang="en-US" sz="1600" dirty="0" err="1"/>
              <a:t>브금</a:t>
            </a:r>
            <a:endParaRPr lang="en-US" altLang="ko-KR" sz="1600" dirty="0"/>
          </a:p>
          <a:p>
            <a:pPr marL="0" indent="0">
              <a:buNone/>
            </a:pPr>
            <a:r>
              <a:rPr lang="en-US" altLang="ko-KR" sz="1400" dirty="0"/>
              <a:t>1</a:t>
            </a:r>
            <a:r>
              <a:rPr lang="ko-KR" altLang="en-US" sz="1400" dirty="0"/>
              <a:t>주일간 추천수가 가장 많은 </a:t>
            </a:r>
            <a:r>
              <a:rPr lang="ko-KR" altLang="en-US" sz="1400" dirty="0" err="1"/>
              <a:t>게시글들을</a:t>
            </a:r>
            <a:r>
              <a:rPr lang="ko-KR" altLang="en-US" sz="1400" dirty="0"/>
              <a:t> 정렬하여 보여준다</a:t>
            </a:r>
            <a:endParaRPr lang="en-US" altLang="ko-KR" sz="1400" dirty="0"/>
          </a:p>
        </p:txBody>
      </p:sp>
      <p:sp>
        <p:nvSpPr>
          <p:cNvPr id="7" name="Oval 9">
            <a:extLst>
              <a:ext uri="{FF2B5EF4-FFF2-40B4-BE49-F238E27FC236}">
                <a16:creationId xmlns:a16="http://schemas.microsoft.com/office/drawing/2014/main" id="{CECCB73C-E231-477F-9FB0-16FD6520586A}"/>
              </a:ext>
            </a:extLst>
          </p:cNvPr>
          <p:cNvSpPr/>
          <p:nvPr/>
        </p:nvSpPr>
        <p:spPr>
          <a:xfrm>
            <a:off x="1914635" y="2639367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8" name="Oval 9">
            <a:extLst>
              <a:ext uri="{FF2B5EF4-FFF2-40B4-BE49-F238E27FC236}">
                <a16:creationId xmlns:a16="http://schemas.microsoft.com/office/drawing/2014/main" id="{94D0FACA-468B-4ED2-8005-04B2E4D7A45C}"/>
              </a:ext>
            </a:extLst>
          </p:cNvPr>
          <p:cNvSpPr/>
          <p:nvPr/>
        </p:nvSpPr>
        <p:spPr>
          <a:xfrm>
            <a:off x="5480935" y="2230620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6911093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46C7C2E2-A5FB-4104-9DC3-49E3B097DD9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8" y="1590517"/>
            <a:ext cx="8096250" cy="4400865"/>
          </a:xfr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메인화면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화면 구성</a:t>
            </a:r>
            <a:r>
              <a:rPr lang="en-US" altLang="ko-KR" dirty="0"/>
              <a:t>-10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9010996" y="872836"/>
            <a:ext cx="2344392" cy="5835535"/>
          </a:xfrm>
        </p:spPr>
        <p:txBody>
          <a:bodyPr/>
          <a:lstStyle/>
          <a:p>
            <a:pPr marL="342900" indent="-342900">
              <a:buAutoNum type="arabicPeriod"/>
            </a:pPr>
            <a:r>
              <a:rPr lang="ko-KR" altLang="en-US" sz="1600" dirty="0"/>
              <a:t>최근 추천된 </a:t>
            </a:r>
            <a:r>
              <a:rPr lang="ko-KR" altLang="en-US" sz="1600" dirty="0" err="1"/>
              <a:t>브금</a:t>
            </a:r>
            <a:endParaRPr lang="en-US" altLang="ko-KR" sz="1600" dirty="0"/>
          </a:p>
          <a:p>
            <a:pPr marL="0" indent="0">
              <a:buNone/>
            </a:pPr>
            <a:r>
              <a:rPr lang="ko-KR" altLang="en-US" sz="1400" dirty="0"/>
              <a:t>최근 등록된 </a:t>
            </a:r>
            <a:r>
              <a:rPr lang="ko-KR" altLang="en-US" sz="1400" dirty="0" err="1"/>
              <a:t>게시글들중</a:t>
            </a:r>
            <a:r>
              <a:rPr lang="ko-KR" altLang="en-US" sz="1400" dirty="0"/>
              <a:t> 추천수가 많은 </a:t>
            </a:r>
            <a:r>
              <a:rPr lang="ko-KR" altLang="en-US" sz="1400" dirty="0" err="1"/>
              <a:t>게시글순으로</a:t>
            </a:r>
            <a:r>
              <a:rPr lang="ko-KR" altLang="en-US" sz="1400" dirty="0"/>
              <a:t> 정렬하여 보여준다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600" dirty="0"/>
              <a:t>2. </a:t>
            </a:r>
            <a:r>
              <a:rPr lang="ko-KR" altLang="en-US" sz="1600" dirty="0"/>
              <a:t>주간 최다 추천 자작곡 회원</a:t>
            </a:r>
            <a:endParaRPr lang="en-US" altLang="ko-KR" sz="1600" dirty="0"/>
          </a:p>
          <a:p>
            <a:pPr marL="0" indent="0">
              <a:buNone/>
            </a:pPr>
            <a:r>
              <a:rPr lang="en-US" altLang="ko-KR" sz="1400" dirty="0"/>
              <a:t>1</a:t>
            </a:r>
            <a:r>
              <a:rPr lang="ko-KR" altLang="en-US" sz="1400" dirty="0"/>
              <a:t>주일간 자작곡 태그 게시글을 올린 </a:t>
            </a:r>
            <a:r>
              <a:rPr lang="ko-KR" altLang="en-US" sz="1400" dirty="0" err="1"/>
              <a:t>회원중에</a:t>
            </a:r>
            <a:r>
              <a:rPr lang="ko-KR" altLang="en-US" sz="1400" dirty="0"/>
              <a:t> 추천수가 많은 순으로 회원들을 보여준다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600" dirty="0"/>
              <a:t>3. </a:t>
            </a:r>
            <a:r>
              <a:rPr lang="ko-KR" altLang="en-US" sz="1600" dirty="0"/>
              <a:t>주간 최다 </a:t>
            </a:r>
            <a:r>
              <a:rPr lang="ko-KR" altLang="en-US" sz="1600" dirty="0" err="1"/>
              <a:t>추천받은</a:t>
            </a:r>
            <a:r>
              <a:rPr lang="ko-KR" altLang="en-US" sz="1600" dirty="0"/>
              <a:t> 회원</a:t>
            </a:r>
            <a:endParaRPr lang="en-US" altLang="ko-KR" sz="1600" dirty="0"/>
          </a:p>
          <a:p>
            <a:pPr marL="0" indent="0">
              <a:buNone/>
            </a:pPr>
            <a:r>
              <a:rPr lang="en-US" altLang="ko-KR" sz="1400" dirty="0"/>
              <a:t>1</a:t>
            </a:r>
            <a:r>
              <a:rPr lang="ko-KR" altLang="en-US" sz="1400" dirty="0"/>
              <a:t>주일간 </a:t>
            </a:r>
            <a:r>
              <a:rPr lang="ko-KR" altLang="en-US" sz="1400" dirty="0" err="1"/>
              <a:t>게시글에</a:t>
            </a:r>
            <a:r>
              <a:rPr lang="ko-KR" altLang="en-US" sz="1400" dirty="0"/>
              <a:t> 가장 많은 추천을 받은 회원들을 보여준다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600" dirty="0"/>
              <a:t>4.</a:t>
            </a:r>
            <a:r>
              <a:rPr lang="ko-KR" altLang="en-US" sz="1600" dirty="0"/>
              <a:t>주간 최다 다운로드 회원</a:t>
            </a:r>
            <a:endParaRPr lang="en-US" altLang="ko-KR" sz="1600" dirty="0"/>
          </a:p>
          <a:p>
            <a:pPr marL="0" indent="0">
              <a:buNone/>
            </a:pPr>
            <a:r>
              <a:rPr lang="en-US" altLang="ko-KR" sz="1400" dirty="0"/>
              <a:t>1</a:t>
            </a:r>
            <a:r>
              <a:rPr lang="ko-KR" altLang="en-US" sz="1400" dirty="0"/>
              <a:t>주일간 파일을 많이 다운로드한 회원들을 보여준다</a:t>
            </a:r>
            <a:endParaRPr lang="en-US" altLang="ko-KR" sz="1400" dirty="0"/>
          </a:p>
        </p:txBody>
      </p:sp>
      <p:sp>
        <p:nvSpPr>
          <p:cNvPr id="7" name="Oval 9">
            <a:extLst>
              <a:ext uri="{FF2B5EF4-FFF2-40B4-BE49-F238E27FC236}">
                <a16:creationId xmlns:a16="http://schemas.microsoft.com/office/drawing/2014/main" id="{CECCB73C-E231-477F-9FB0-16FD6520586A}"/>
              </a:ext>
            </a:extLst>
          </p:cNvPr>
          <p:cNvSpPr/>
          <p:nvPr/>
        </p:nvSpPr>
        <p:spPr>
          <a:xfrm>
            <a:off x="1846055" y="3474839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8" name="Oval 9">
            <a:extLst>
              <a:ext uri="{FF2B5EF4-FFF2-40B4-BE49-F238E27FC236}">
                <a16:creationId xmlns:a16="http://schemas.microsoft.com/office/drawing/2014/main" id="{94D0FACA-468B-4ED2-8005-04B2E4D7A45C}"/>
              </a:ext>
            </a:extLst>
          </p:cNvPr>
          <p:cNvSpPr/>
          <p:nvPr/>
        </p:nvSpPr>
        <p:spPr>
          <a:xfrm>
            <a:off x="6669655" y="2388502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2</a:t>
            </a:r>
          </a:p>
        </p:txBody>
      </p:sp>
      <p:sp>
        <p:nvSpPr>
          <p:cNvPr id="9" name="Oval 9">
            <a:extLst>
              <a:ext uri="{FF2B5EF4-FFF2-40B4-BE49-F238E27FC236}">
                <a16:creationId xmlns:a16="http://schemas.microsoft.com/office/drawing/2014/main" id="{FA766C4F-F9F2-49EF-BC5E-D57AA0FF7DB5}"/>
              </a:ext>
            </a:extLst>
          </p:cNvPr>
          <p:cNvSpPr/>
          <p:nvPr/>
        </p:nvSpPr>
        <p:spPr>
          <a:xfrm>
            <a:off x="6608678" y="3502251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3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AE6A4BC-22D8-48CC-B100-51536E38133E}"/>
              </a:ext>
            </a:extLst>
          </p:cNvPr>
          <p:cNvSpPr/>
          <p:nvPr/>
        </p:nvSpPr>
        <p:spPr>
          <a:xfrm>
            <a:off x="6552925" y="4629177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1854838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내용 개체 틀 13">
            <a:extLst>
              <a:ext uri="{FF2B5EF4-FFF2-40B4-BE49-F238E27FC236}">
                <a16:creationId xmlns:a16="http://schemas.microsoft.com/office/drawing/2014/main" id="{1398A5A4-DE1E-4905-A366-4164AF40AAC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8" y="1513880"/>
            <a:ext cx="8096250" cy="4554140"/>
          </a:xfr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게시글 화면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화면 구성</a:t>
            </a:r>
            <a:r>
              <a:rPr lang="en-US" altLang="ko-KR" dirty="0"/>
              <a:t>-1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9010996" y="872836"/>
            <a:ext cx="2344392" cy="5835535"/>
          </a:xfrm>
        </p:spPr>
        <p:txBody>
          <a:bodyPr/>
          <a:lstStyle/>
          <a:p>
            <a:pPr marL="342900" indent="-342900">
              <a:buAutoNum type="arabicPeriod"/>
            </a:pPr>
            <a:r>
              <a:rPr lang="ko-KR" altLang="en-US" dirty="0"/>
              <a:t>게시글 제목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sz="1600" dirty="0"/>
              <a:t>게시글의 제목</a:t>
            </a:r>
            <a:r>
              <a:rPr lang="en-US" altLang="ko-KR" sz="1600" dirty="0"/>
              <a:t>, </a:t>
            </a:r>
            <a:r>
              <a:rPr lang="ko-KR" altLang="en-US" sz="1600" dirty="0"/>
              <a:t>재생 시간</a:t>
            </a:r>
            <a:r>
              <a:rPr lang="en-US" altLang="ko-KR" sz="1600" dirty="0"/>
              <a:t>, </a:t>
            </a:r>
            <a:r>
              <a:rPr lang="ko-KR" altLang="en-US" sz="1600" dirty="0"/>
              <a:t>게시글 태그가 나타난다</a:t>
            </a:r>
            <a:endParaRPr lang="en-US" altLang="ko-KR" sz="1600" dirty="0"/>
          </a:p>
          <a:p>
            <a:pPr marL="0" indent="0">
              <a:buNone/>
            </a:pPr>
            <a:r>
              <a:rPr lang="en-US" altLang="ko-KR" dirty="0"/>
              <a:t>2. </a:t>
            </a:r>
            <a:r>
              <a:rPr lang="ko-KR" altLang="en-US" dirty="0"/>
              <a:t>영상 재생 화면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sz="1600" dirty="0"/>
              <a:t>회원이 업로드한 이미지가 나타나고 </a:t>
            </a:r>
            <a:r>
              <a:rPr lang="en-US" altLang="ko-KR" sz="1600" dirty="0"/>
              <a:t>BGM</a:t>
            </a:r>
            <a:r>
              <a:rPr lang="ko-KR" altLang="en-US" sz="1600" dirty="0"/>
              <a:t>이 재생된다</a:t>
            </a:r>
            <a:endParaRPr lang="en-US" altLang="ko-KR" sz="1600" dirty="0"/>
          </a:p>
          <a:p>
            <a:pPr marL="0" indent="0">
              <a:buNone/>
            </a:pPr>
            <a:r>
              <a:rPr lang="en-US" altLang="ko-KR" dirty="0"/>
              <a:t>3. </a:t>
            </a:r>
            <a:r>
              <a:rPr lang="ko-KR" altLang="en-US" dirty="0"/>
              <a:t>추천 버튼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sz="1600" dirty="0" err="1"/>
              <a:t>클릭시</a:t>
            </a:r>
            <a:r>
              <a:rPr lang="ko-KR" altLang="en-US" sz="1600" dirty="0"/>
              <a:t> 추천 완료 화면이 나타나고 추천수가 증가한다</a:t>
            </a:r>
            <a:endParaRPr lang="en-US" altLang="ko-KR" sz="1600" dirty="0"/>
          </a:p>
          <a:p>
            <a:pPr marL="0" indent="0">
              <a:buNone/>
            </a:pPr>
            <a:r>
              <a:rPr lang="en-US" altLang="ko-KR" dirty="0"/>
              <a:t>4. </a:t>
            </a:r>
            <a:r>
              <a:rPr lang="ko-KR" altLang="en-US" dirty="0"/>
              <a:t>댓글 목록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sz="1600" dirty="0"/>
              <a:t>회원들이 작성한 댓글들이 나타난다</a:t>
            </a:r>
            <a:endParaRPr lang="en-US" altLang="ko-KR" sz="1600" dirty="0"/>
          </a:p>
        </p:txBody>
      </p:sp>
      <p:sp>
        <p:nvSpPr>
          <p:cNvPr id="7" name="Oval 9">
            <a:extLst>
              <a:ext uri="{FF2B5EF4-FFF2-40B4-BE49-F238E27FC236}">
                <a16:creationId xmlns:a16="http://schemas.microsoft.com/office/drawing/2014/main" id="{CECCB73C-E231-477F-9FB0-16FD6520586A}"/>
              </a:ext>
            </a:extLst>
          </p:cNvPr>
          <p:cNvSpPr/>
          <p:nvPr/>
        </p:nvSpPr>
        <p:spPr>
          <a:xfrm>
            <a:off x="1868915" y="3729643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8" name="Oval 9">
            <a:extLst>
              <a:ext uri="{FF2B5EF4-FFF2-40B4-BE49-F238E27FC236}">
                <a16:creationId xmlns:a16="http://schemas.microsoft.com/office/drawing/2014/main" id="{94D0FACA-468B-4ED2-8005-04B2E4D7A45C}"/>
              </a:ext>
            </a:extLst>
          </p:cNvPr>
          <p:cNvSpPr/>
          <p:nvPr/>
        </p:nvSpPr>
        <p:spPr>
          <a:xfrm>
            <a:off x="2220641" y="4177313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2</a:t>
            </a:r>
          </a:p>
        </p:txBody>
      </p:sp>
      <p:sp>
        <p:nvSpPr>
          <p:cNvPr id="9" name="Oval 9">
            <a:extLst>
              <a:ext uri="{FF2B5EF4-FFF2-40B4-BE49-F238E27FC236}">
                <a16:creationId xmlns:a16="http://schemas.microsoft.com/office/drawing/2014/main" id="{FA766C4F-F9F2-49EF-BC5E-D57AA0FF7DB5}"/>
              </a:ext>
            </a:extLst>
          </p:cNvPr>
          <p:cNvSpPr/>
          <p:nvPr/>
        </p:nvSpPr>
        <p:spPr>
          <a:xfrm>
            <a:off x="2186468" y="5464249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3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AE6A4BC-22D8-48CC-B100-51536E38133E}"/>
              </a:ext>
            </a:extLst>
          </p:cNvPr>
          <p:cNvSpPr/>
          <p:nvPr/>
        </p:nvSpPr>
        <p:spPr>
          <a:xfrm>
            <a:off x="3759376" y="4019431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8469030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내용 개체 틀 17">
            <a:extLst>
              <a:ext uri="{FF2B5EF4-FFF2-40B4-BE49-F238E27FC236}">
                <a16:creationId xmlns:a16="http://schemas.microsoft.com/office/drawing/2014/main" id="{7A0902B6-3A3B-420A-B78B-2A76E902660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8" y="1590517"/>
            <a:ext cx="8096250" cy="4400865"/>
          </a:xfr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게시글 화면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화면 구성</a:t>
            </a:r>
            <a:r>
              <a:rPr lang="en-US" altLang="ko-KR" dirty="0"/>
              <a:t>-2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9010996" y="872836"/>
            <a:ext cx="2344392" cy="5835535"/>
          </a:xfrm>
        </p:spPr>
        <p:txBody>
          <a:bodyPr/>
          <a:lstStyle/>
          <a:p>
            <a:pPr marL="342900" indent="-342900">
              <a:buAutoNum type="arabicPeriod"/>
            </a:pPr>
            <a:r>
              <a:rPr lang="ko-KR" altLang="en-US" sz="1400" dirty="0"/>
              <a:t>다운로드 버튼</a:t>
            </a:r>
            <a:endParaRPr lang="en-US" altLang="ko-KR" sz="1400" dirty="0"/>
          </a:p>
          <a:p>
            <a:pPr marL="0" indent="0">
              <a:buNone/>
            </a:pPr>
            <a:r>
              <a:rPr lang="ko-KR" altLang="en-US" sz="1200" dirty="0" err="1"/>
              <a:t>클릭시</a:t>
            </a:r>
            <a:r>
              <a:rPr lang="ko-KR" altLang="en-US" sz="1200" dirty="0"/>
              <a:t> 다운로드 형식 확인 화면이 나타난다</a:t>
            </a:r>
            <a:endParaRPr lang="en-US" altLang="ko-KR" sz="1200" dirty="0"/>
          </a:p>
          <a:p>
            <a:pPr marL="0" indent="0">
              <a:buNone/>
            </a:pPr>
            <a:r>
              <a:rPr lang="en-US" altLang="ko-KR" sz="1400" dirty="0"/>
              <a:t>2. </a:t>
            </a:r>
            <a:r>
              <a:rPr lang="ko-KR" altLang="en-US" sz="1400" dirty="0" err="1"/>
              <a:t>퍼가기</a:t>
            </a:r>
            <a:r>
              <a:rPr lang="ko-KR" altLang="en-US" sz="1400" dirty="0"/>
              <a:t> 버튼</a:t>
            </a:r>
            <a:endParaRPr lang="en-US" altLang="ko-KR" sz="1400" dirty="0"/>
          </a:p>
          <a:p>
            <a:pPr marL="0" indent="0">
              <a:buNone/>
            </a:pPr>
            <a:r>
              <a:rPr lang="ko-KR" altLang="en-US" sz="1200" dirty="0" err="1"/>
              <a:t>클릭시</a:t>
            </a:r>
            <a:r>
              <a:rPr lang="ko-KR" altLang="en-US" sz="1200" dirty="0"/>
              <a:t> </a:t>
            </a:r>
            <a:r>
              <a:rPr lang="ko-KR" altLang="en-US" sz="1200" dirty="0" err="1"/>
              <a:t>퍼가기</a:t>
            </a:r>
            <a:r>
              <a:rPr lang="ko-KR" altLang="en-US" sz="1200" dirty="0"/>
              <a:t> 화면이 나타난다</a:t>
            </a:r>
            <a:endParaRPr lang="en-US" altLang="ko-KR" sz="1200" dirty="0"/>
          </a:p>
          <a:p>
            <a:pPr marL="0" indent="0">
              <a:buNone/>
            </a:pPr>
            <a:r>
              <a:rPr lang="en-US" altLang="ko-KR" sz="1400" dirty="0"/>
              <a:t>3. </a:t>
            </a:r>
            <a:r>
              <a:rPr lang="ko-KR" altLang="en-US" sz="1400" dirty="0"/>
              <a:t>스크랩 버튼</a:t>
            </a:r>
            <a:endParaRPr lang="en-US" altLang="ko-KR" sz="1400" dirty="0"/>
          </a:p>
          <a:p>
            <a:pPr marL="0" indent="0">
              <a:buNone/>
            </a:pPr>
            <a:r>
              <a:rPr lang="ko-KR" altLang="en-US" sz="1200" dirty="0" err="1"/>
              <a:t>클릭시</a:t>
            </a:r>
            <a:r>
              <a:rPr lang="ko-KR" altLang="en-US" sz="1200" dirty="0"/>
              <a:t> 회원의 스크랩 목록에 해당 게시글을 추가한다</a:t>
            </a:r>
            <a:endParaRPr lang="en-US" altLang="ko-KR" sz="1200" dirty="0"/>
          </a:p>
          <a:p>
            <a:pPr marL="0" indent="0">
              <a:buNone/>
            </a:pPr>
            <a:r>
              <a:rPr lang="ko-KR" altLang="en-US" sz="1200" dirty="0"/>
              <a:t>추가 </a:t>
            </a:r>
            <a:r>
              <a:rPr lang="ko-KR" altLang="en-US" sz="1200" dirty="0" err="1"/>
              <a:t>완료후</a:t>
            </a:r>
            <a:r>
              <a:rPr lang="ko-KR" altLang="en-US" sz="1200" dirty="0"/>
              <a:t> 추가완료화면이 나타난다</a:t>
            </a:r>
            <a:endParaRPr lang="en-US" altLang="ko-KR" sz="1200" dirty="0"/>
          </a:p>
          <a:p>
            <a:pPr marL="0" indent="0">
              <a:buNone/>
            </a:pPr>
            <a:r>
              <a:rPr lang="en-US" altLang="ko-KR" sz="1400" dirty="0"/>
              <a:t>4. </a:t>
            </a:r>
            <a:r>
              <a:rPr lang="ko-KR" altLang="en-US" sz="1400" dirty="0"/>
              <a:t>플레이리스트 버튼</a:t>
            </a:r>
            <a:endParaRPr lang="en-US" altLang="ko-KR" sz="1400" dirty="0"/>
          </a:p>
          <a:p>
            <a:pPr marL="0" indent="0">
              <a:buNone/>
            </a:pPr>
            <a:r>
              <a:rPr lang="ko-KR" altLang="en-US" sz="1200" dirty="0" err="1"/>
              <a:t>클릭시</a:t>
            </a:r>
            <a:r>
              <a:rPr lang="ko-KR" altLang="en-US" sz="1200" dirty="0"/>
              <a:t> 회원의 재생 리스트에 게시글을 추가한다</a:t>
            </a:r>
            <a:endParaRPr lang="en-US" altLang="ko-KR" sz="1200" dirty="0"/>
          </a:p>
          <a:p>
            <a:pPr marL="0" indent="0">
              <a:buNone/>
            </a:pPr>
            <a:r>
              <a:rPr lang="en-US" altLang="ko-KR" sz="1600" dirty="0"/>
              <a:t>5</a:t>
            </a:r>
            <a:r>
              <a:rPr lang="en-US" altLang="ko-KR" sz="1400" dirty="0"/>
              <a:t>. </a:t>
            </a:r>
            <a:r>
              <a:rPr lang="ko-KR" altLang="en-US" sz="1400" dirty="0"/>
              <a:t>삭제요청 버튼</a:t>
            </a:r>
            <a:endParaRPr lang="en-US" altLang="ko-KR" sz="1400" dirty="0"/>
          </a:p>
          <a:p>
            <a:pPr marL="0" indent="0">
              <a:buNone/>
            </a:pPr>
            <a:r>
              <a:rPr lang="ko-KR" altLang="en-US" sz="1200" dirty="0" err="1"/>
              <a:t>클릭시</a:t>
            </a:r>
            <a:r>
              <a:rPr lang="ko-KR" altLang="en-US" sz="1200" dirty="0"/>
              <a:t> 삭제 요청 화면이 나타난다</a:t>
            </a:r>
            <a:endParaRPr lang="en-US" altLang="ko-KR" sz="1200" dirty="0"/>
          </a:p>
          <a:p>
            <a:pPr marL="0" indent="0">
              <a:buNone/>
            </a:pPr>
            <a:r>
              <a:rPr lang="en-US" altLang="ko-KR" sz="1200" dirty="0"/>
              <a:t>6.SNS</a:t>
            </a:r>
            <a:r>
              <a:rPr lang="ko-KR" altLang="en-US" sz="1200" dirty="0"/>
              <a:t>공유 버튼</a:t>
            </a:r>
            <a:endParaRPr lang="en-US" altLang="ko-KR" sz="1200" dirty="0"/>
          </a:p>
          <a:p>
            <a:pPr marL="0" indent="0">
              <a:buNone/>
            </a:pPr>
            <a:r>
              <a:rPr lang="ko-KR" altLang="en-US" sz="1200" dirty="0"/>
              <a:t>게시글을 </a:t>
            </a:r>
            <a:r>
              <a:rPr lang="en-US" altLang="ko-KR" sz="1200" dirty="0"/>
              <a:t>SNS</a:t>
            </a:r>
            <a:r>
              <a:rPr lang="ko-KR" altLang="en-US" sz="1200" dirty="0"/>
              <a:t>에 공유한 회원의 수가 나타난다</a:t>
            </a:r>
            <a:endParaRPr lang="en-US" altLang="ko-KR" sz="1200" dirty="0"/>
          </a:p>
          <a:p>
            <a:pPr marL="0" indent="0">
              <a:buNone/>
            </a:pPr>
            <a:r>
              <a:rPr lang="ko-KR" altLang="en-US" sz="1200" dirty="0" err="1"/>
              <a:t>클릭시</a:t>
            </a:r>
            <a:r>
              <a:rPr lang="ko-KR" altLang="en-US" sz="1200" dirty="0"/>
              <a:t> </a:t>
            </a:r>
            <a:r>
              <a:rPr lang="en-US" altLang="ko-KR" sz="1200" dirty="0"/>
              <a:t>SNS </a:t>
            </a:r>
            <a:r>
              <a:rPr lang="ko-KR" altLang="en-US" sz="1200" dirty="0"/>
              <a:t>공유 화면이 나타난다</a:t>
            </a: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1600" dirty="0"/>
          </a:p>
        </p:txBody>
      </p:sp>
      <p:sp>
        <p:nvSpPr>
          <p:cNvPr id="7" name="Oval 9">
            <a:extLst>
              <a:ext uri="{FF2B5EF4-FFF2-40B4-BE49-F238E27FC236}">
                <a16:creationId xmlns:a16="http://schemas.microsoft.com/office/drawing/2014/main" id="{CECCB73C-E231-477F-9FB0-16FD6520586A}"/>
              </a:ext>
            </a:extLst>
          </p:cNvPr>
          <p:cNvSpPr/>
          <p:nvPr/>
        </p:nvSpPr>
        <p:spPr>
          <a:xfrm>
            <a:off x="2186468" y="2410269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8" name="Oval 9">
            <a:extLst>
              <a:ext uri="{FF2B5EF4-FFF2-40B4-BE49-F238E27FC236}">
                <a16:creationId xmlns:a16="http://schemas.microsoft.com/office/drawing/2014/main" id="{94D0FACA-468B-4ED2-8005-04B2E4D7A45C}"/>
              </a:ext>
            </a:extLst>
          </p:cNvPr>
          <p:cNvSpPr/>
          <p:nvPr/>
        </p:nvSpPr>
        <p:spPr>
          <a:xfrm>
            <a:off x="2964766" y="2410269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2</a:t>
            </a:r>
          </a:p>
        </p:txBody>
      </p:sp>
      <p:sp>
        <p:nvSpPr>
          <p:cNvPr id="9" name="Oval 9">
            <a:extLst>
              <a:ext uri="{FF2B5EF4-FFF2-40B4-BE49-F238E27FC236}">
                <a16:creationId xmlns:a16="http://schemas.microsoft.com/office/drawing/2014/main" id="{FA766C4F-F9F2-49EF-BC5E-D57AA0FF7DB5}"/>
              </a:ext>
            </a:extLst>
          </p:cNvPr>
          <p:cNvSpPr/>
          <p:nvPr/>
        </p:nvSpPr>
        <p:spPr>
          <a:xfrm>
            <a:off x="2223947" y="2726033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3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AE6A4BC-22D8-48CC-B100-51536E38133E}"/>
              </a:ext>
            </a:extLst>
          </p:cNvPr>
          <p:cNvSpPr/>
          <p:nvPr/>
        </p:nvSpPr>
        <p:spPr>
          <a:xfrm>
            <a:off x="3608106" y="2690954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4</a:t>
            </a:r>
          </a:p>
        </p:txBody>
      </p:sp>
      <p:sp>
        <p:nvSpPr>
          <p:cNvPr id="19" name="Oval 9">
            <a:extLst>
              <a:ext uri="{FF2B5EF4-FFF2-40B4-BE49-F238E27FC236}">
                <a16:creationId xmlns:a16="http://schemas.microsoft.com/office/drawing/2014/main" id="{E323C23A-D803-423A-855E-1F5245BBDD8F}"/>
              </a:ext>
            </a:extLst>
          </p:cNvPr>
          <p:cNvSpPr/>
          <p:nvPr/>
        </p:nvSpPr>
        <p:spPr>
          <a:xfrm>
            <a:off x="2592839" y="2848836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5</a:t>
            </a:r>
          </a:p>
        </p:txBody>
      </p:sp>
      <p:sp>
        <p:nvSpPr>
          <p:cNvPr id="20" name="Oval 9">
            <a:extLst>
              <a:ext uri="{FF2B5EF4-FFF2-40B4-BE49-F238E27FC236}">
                <a16:creationId xmlns:a16="http://schemas.microsoft.com/office/drawing/2014/main" id="{C5771FF4-6D4D-4260-A675-8E83C224D356}"/>
              </a:ext>
            </a:extLst>
          </p:cNvPr>
          <p:cNvSpPr/>
          <p:nvPr/>
        </p:nvSpPr>
        <p:spPr>
          <a:xfrm>
            <a:off x="2028586" y="3041797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6</a:t>
            </a:r>
          </a:p>
        </p:txBody>
      </p:sp>
      <p:sp>
        <p:nvSpPr>
          <p:cNvPr id="21" name="Oval 9">
            <a:extLst>
              <a:ext uri="{FF2B5EF4-FFF2-40B4-BE49-F238E27FC236}">
                <a16:creationId xmlns:a16="http://schemas.microsoft.com/office/drawing/2014/main" id="{D42AC334-0F21-43A4-BF13-0A5109F4436A}"/>
              </a:ext>
            </a:extLst>
          </p:cNvPr>
          <p:cNvSpPr/>
          <p:nvPr/>
        </p:nvSpPr>
        <p:spPr>
          <a:xfrm>
            <a:off x="2964766" y="3283984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11632391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내용 개체 틀 17">
            <a:extLst>
              <a:ext uri="{FF2B5EF4-FFF2-40B4-BE49-F238E27FC236}">
                <a16:creationId xmlns:a16="http://schemas.microsoft.com/office/drawing/2014/main" id="{7A0902B6-3A3B-420A-B78B-2A76E902660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8" y="1590517"/>
            <a:ext cx="8096250" cy="4400865"/>
          </a:xfr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게시글 화면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화면 구성</a:t>
            </a:r>
            <a:r>
              <a:rPr lang="en-US" altLang="ko-KR" dirty="0"/>
              <a:t>-3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9010996" y="872836"/>
            <a:ext cx="2344392" cy="5835535"/>
          </a:xfrm>
        </p:spPr>
        <p:txBody>
          <a:bodyPr/>
          <a:lstStyle/>
          <a:p>
            <a:pPr marL="342900" indent="-342900">
              <a:buAutoNum type="arabicPeriod"/>
            </a:pPr>
            <a:r>
              <a:rPr lang="ko-KR" altLang="en-US" sz="1400" dirty="0"/>
              <a:t>댓글 내용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200" dirty="0"/>
              <a:t>1~500</a:t>
            </a:r>
            <a:r>
              <a:rPr lang="ko-KR" altLang="en-US" sz="1200" dirty="0"/>
              <a:t>자 이내의 댓글을 작성할 수 있다</a:t>
            </a:r>
            <a:endParaRPr lang="en-US" altLang="ko-KR" sz="1200" dirty="0"/>
          </a:p>
          <a:p>
            <a:pPr marL="0" indent="0">
              <a:buNone/>
            </a:pPr>
            <a:r>
              <a:rPr lang="en-US" altLang="ko-KR" sz="1400" dirty="0"/>
              <a:t>2. </a:t>
            </a:r>
            <a:r>
              <a:rPr lang="ko-KR" altLang="en-US" sz="1400" dirty="0"/>
              <a:t>댓글 등록 버튼</a:t>
            </a:r>
            <a:endParaRPr lang="en-US" altLang="ko-KR" sz="1400" dirty="0"/>
          </a:p>
          <a:p>
            <a:pPr marL="0" indent="0">
              <a:buNone/>
            </a:pPr>
            <a:r>
              <a:rPr lang="ko-KR" altLang="en-US" sz="1200" dirty="0" err="1"/>
              <a:t>클릭시</a:t>
            </a:r>
            <a:r>
              <a:rPr lang="ko-KR" altLang="en-US" sz="1200" dirty="0"/>
              <a:t> 댓글 목록에 댓글 내용이 추가된다</a:t>
            </a:r>
            <a:endParaRPr lang="en-US" altLang="ko-KR" sz="1200" dirty="0"/>
          </a:p>
          <a:p>
            <a:pPr marL="0" indent="0">
              <a:buNone/>
            </a:pPr>
            <a:r>
              <a:rPr lang="en-US" altLang="ko-KR" sz="1400" dirty="0"/>
              <a:t>3. </a:t>
            </a:r>
            <a:r>
              <a:rPr lang="ko-KR" altLang="en-US" sz="1400" dirty="0"/>
              <a:t>작성자의 한마디</a:t>
            </a:r>
            <a:endParaRPr lang="en-US" altLang="ko-KR" sz="1400" dirty="0"/>
          </a:p>
          <a:p>
            <a:pPr marL="0" indent="0">
              <a:buNone/>
            </a:pPr>
            <a:r>
              <a:rPr lang="ko-KR" altLang="en-US" sz="1200" dirty="0"/>
              <a:t>게시글 작성자가 입력한 </a:t>
            </a:r>
            <a:r>
              <a:rPr lang="ko-KR" altLang="en-US" sz="1200" dirty="0" err="1"/>
              <a:t>소개글이</a:t>
            </a:r>
            <a:r>
              <a:rPr lang="ko-KR" altLang="en-US" sz="1200" dirty="0"/>
              <a:t> 나타난다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1600" dirty="0"/>
          </a:p>
        </p:txBody>
      </p:sp>
      <p:sp>
        <p:nvSpPr>
          <p:cNvPr id="7" name="Oval 9">
            <a:extLst>
              <a:ext uri="{FF2B5EF4-FFF2-40B4-BE49-F238E27FC236}">
                <a16:creationId xmlns:a16="http://schemas.microsoft.com/office/drawing/2014/main" id="{CECCB73C-E231-477F-9FB0-16FD6520586A}"/>
              </a:ext>
            </a:extLst>
          </p:cNvPr>
          <p:cNvSpPr/>
          <p:nvPr/>
        </p:nvSpPr>
        <p:spPr>
          <a:xfrm>
            <a:off x="2003588" y="4886769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3</a:t>
            </a:r>
          </a:p>
        </p:txBody>
      </p:sp>
      <p:sp>
        <p:nvSpPr>
          <p:cNvPr id="14" name="Oval 9">
            <a:extLst>
              <a:ext uri="{FF2B5EF4-FFF2-40B4-BE49-F238E27FC236}">
                <a16:creationId xmlns:a16="http://schemas.microsoft.com/office/drawing/2014/main" id="{92CB23FF-72B8-4018-AAA2-8D57AFE4AC53}"/>
              </a:ext>
            </a:extLst>
          </p:cNvPr>
          <p:cNvSpPr/>
          <p:nvPr/>
        </p:nvSpPr>
        <p:spPr>
          <a:xfrm>
            <a:off x="4006794" y="3553269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15" name="Oval 9">
            <a:extLst>
              <a:ext uri="{FF2B5EF4-FFF2-40B4-BE49-F238E27FC236}">
                <a16:creationId xmlns:a16="http://schemas.microsoft.com/office/drawing/2014/main" id="{B0408A8D-04F2-40AB-8730-9B553541E20E}"/>
              </a:ext>
            </a:extLst>
          </p:cNvPr>
          <p:cNvSpPr/>
          <p:nvPr/>
        </p:nvSpPr>
        <p:spPr>
          <a:xfrm>
            <a:off x="5018384" y="4269549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9394178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8D8DD91D-9157-4444-B5E3-777D72D0642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8" y="1513880"/>
            <a:ext cx="8096250" cy="4554140"/>
          </a:xfr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게시글 화면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화면 구성</a:t>
            </a:r>
            <a:r>
              <a:rPr lang="en-US" altLang="ko-KR" dirty="0"/>
              <a:t>-4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9010996" y="872836"/>
            <a:ext cx="2344392" cy="5835535"/>
          </a:xfrm>
        </p:spPr>
        <p:txBody>
          <a:bodyPr/>
          <a:lstStyle/>
          <a:p>
            <a:pPr marL="342900" indent="-342900">
              <a:buAutoNum type="arabicPeriod"/>
            </a:pPr>
            <a:r>
              <a:rPr lang="ko-KR" altLang="en-US" sz="1600" dirty="0"/>
              <a:t>게시글 태그목록</a:t>
            </a:r>
            <a:endParaRPr lang="en-US" altLang="ko-KR" sz="1600" dirty="0"/>
          </a:p>
          <a:p>
            <a:pPr marL="0" indent="0">
              <a:buNone/>
            </a:pPr>
            <a:r>
              <a:rPr lang="ko-KR" altLang="en-US" sz="1400" dirty="0"/>
              <a:t>작성자가 등록한 태그들이 나타난다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600" dirty="0"/>
              <a:t>2. </a:t>
            </a:r>
            <a:r>
              <a:rPr lang="ko-KR" altLang="en-US" sz="1600" dirty="0"/>
              <a:t>회원 프로필</a:t>
            </a:r>
            <a:endParaRPr lang="en-US" altLang="ko-KR" sz="1600" dirty="0"/>
          </a:p>
          <a:p>
            <a:pPr marL="0" indent="0">
              <a:buNone/>
            </a:pPr>
            <a:r>
              <a:rPr lang="ko-KR" altLang="en-US" sz="1400" dirty="0"/>
              <a:t>회원의 프로필 사진</a:t>
            </a:r>
            <a:r>
              <a:rPr lang="en-US" altLang="ko-KR" sz="1400" dirty="0"/>
              <a:t>, </a:t>
            </a:r>
            <a:r>
              <a:rPr lang="ko-KR" altLang="en-US" sz="1400" dirty="0"/>
              <a:t>아이디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소개글이</a:t>
            </a:r>
            <a:r>
              <a:rPr lang="ko-KR" altLang="en-US" sz="1400" dirty="0"/>
              <a:t> 나타난다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600" dirty="0"/>
              <a:t>3. </a:t>
            </a:r>
            <a:r>
              <a:rPr lang="ko-KR" altLang="en-US" sz="1600" dirty="0"/>
              <a:t>회원 닉네임</a:t>
            </a:r>
            <a:endParaRPr lang="en-US" altLang="ko-KR" sz="1600" dirty="0"/>
          </a:p>
          <a:p>
            <a:pPr marL="0" indent="0">
              <a:buNone/>
            </a:pPr>
            <a:r>
              <a:rPr lang="ko-KR" altLang="en-US" sz="1400" dirty="0"/>
              <a:t>회원의 닉네임이 나타난다</a:t>
            </a:r>
            <a:endParaRPr lang="en-US" altLang="ko-KR" sz="1400" dirty="0"/>
          </a:p>
          <a:p>
            <a:pPr marL="0" indent="0">
              <a:buNone/>
            </a:pPr>
            <a:r>
              <a:rPr lang="ko-KR" altLang="en-US" sz="1400" dirty="0" err="1"/>
              <a:t>클릭시</a:t>
            </a:r>
            <a:r>
              <a:rPr lang="ko-KR" altLang="en-US" sz="1400" dirty="0"/>
              <a:t> 회원정보 화면으로 이동한다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600" dirty="0"/>
              <a:t>4. </a:t>
            </a:r>
            <a:r>
              <a:rPr lang="ko-KR" altLang="en-US" sz="1600" dirty="0"/>
              <a:t>회원 </a:t>
            </a:r>
            <a:r>
              <a:rPr lang="ko-KR" altLang="en-US" sz="1600" dirty="0" err="1"/>
              <a:t>소개글</a:t>
            </a:r>
            <a:endParaRPr lang="en-US" altLang="ko-KR" sz="1600" dirty="0"/>
          </a:p>
          <a:p>
            <a:pPr marL="0" indent="0">
              <a:buNone/>
            </a:pPr>
            <a:r>
              <a:rPr lang="ko-KR" altLang="en-US" sz="1400" dirty="0"/>
              <a:t>회원이 작성한 </a:t>
            </a:r>
            <a:r>
              <a:rPr lang="ko-KR" altLang="en-US" sz="1400" dirty="0" err="1"/>
              <a:t>소개글이</a:t>
            </a:r>
            <a:r>
              <a:rPr lang="ko-KR" altLang="en-US" sz="1400" dirty="0"/>
              <a:t> 나타난다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600" dirty="0"/>
              <a:t>5. </a:t>
            </a:r>
            <a:r>
              <a:rPr lang="ko-KR" altLang="en-US" sz="1600" dirty="0"/>
              <a:t>출처</a:t>
            </a:r>
            <a:endParaRPr lang="en-US" altLang="ko-KR" sz="1600" dirty="0"/>
          </a:p>
          <a:p>
            <a:pPr marL="0" indent="0">
              <a:buNone/>
            </a:pPr>
            <a:r>
              <a:rPr lang="ko-KR" altLang="en-US" sz="1400" dirty="0"/>
              <a:t>회원이 작성한 </a:t>
            </a:r>
            <a:r>
              <a:rPr lang="en-US" altLang="ko-KR" sz="1400" dirty="0"/>
              <a:t>BGM</a:t>
            </a:r>
            <a:r>
              <a:rPr lang="ko-KR" altLang="en-US" sz="1400" dirty="0"/>
              <a:t>음원의 출처가 나타난다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6. </a:t>
            </a:r>
            <a:r>
              <a:rPr lang="ko-KR" altLang="en-US" sz="1400" dirty="0"/>
              <a:t>비슷한 분위기의 </a:t>
            </a:r>
            <a:r>
              <a:rPr lang="ko-KR" altLang="en-US" sz="1400" dirty="0" err="1"/>
              <a:t>브금</a:t>
            </a:r>
            <a:endParaRPr lang="en-US" altLang="ko-KR" sz="1400" dirty="0"/>
          </a:p>
          <a:p>
            <a:pPr marL="0" indent="0">
              <a:buNone/>
            </a:pPr>
            <a:r>
              <a:rPr lang="ko-KR" altLang="en-US" sz="1400" dirty="0"/>
              <a:t>게시글의 태그들과 일치하는 다른 </a:t>
            </a:r>
            <a:r>
              <a:rPr lang="ko-KR" altLang="en-US" sz="1400" dirty="0" err="1"/>
              <a:t>게시글들의</a:t>
            </a:r>
            <a:r>
              <a:rPr lang="ko-KR" altLang="en-US" sz="1400" dirty="0"/>
              <a:t> 목록을 보여준다</a:t>
            </a:r>
            <a:endParaRPr lang="en-US" altLang="ko-KR" sz="1400" dirty="0"/>
          </a:p>
        </p:txBody>
      </p:sp>
      <p:sp>
        <p:nvSpPr>
          <p:cNvPr id="7" name="Oval 9">
            <a:extLst>
              <a:ext uri="{FF2B5EF4-FFF2-40B4-BE49-F238E27FC236}">
                <a16:creationId xmlns:a16="http://schemas.microsoft.com/office/drawing/2014/main" id="{CECCB73C-E231-477F-9FB0-16FD6520586A}"/>
              </a:ext>
            </a:extLst>
          </p:cNvPr>
          <p:cNvSpPr/>
          <p:nvPr/>
        </p:nvSpPr>
        <p:spPr>
          <a:xfrm>
            <a:off x="1919249" y="3028065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8" name="Oval 9">
            <a:extLst>
              <a:ext uri="{FF2B5EF4-FFF2-40B4-BE49-F238E27FC236}">
                <a16:creationId xmlns:a16="http://schemas.microsoft.com/office/drawing/2014/main" id="{94D0FACA-468B-4ED2-8005-04B2E4D7A45C}"/>
              </a:ext>
            </a:extLst>
          </p:cNvPr>
          <p:cNvSpPr/>
          <p:nvPr/>
        </p:nvSpPr>
        <p:spPr>
          <a:xfrm>
            <a:off x="1919249" y="3382532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2</a:t>
            </a:r>
          </a:p>
        </p:txBody>
      </p:sp>
      <p:sp>
        <p:nvSpPr>
          <p:cNvPr id="9" name="Oval 9">
            <a:extLst>
              <a:ext uri="{FF2B5EF4-FFF2-40B4-BE49-F238E27FC236}">
                <a16:creationId xmlns:a16="http://schemas.microsoft.com/office/drawing/2014/main" id="{FA766C4F-F9F2-49EF-BC5E-D57AA0FF7DB5}"/>
              </a:ext>
            </a:extLst>
          </p:cNvPr>
          <p:cNvSpPr/>
          <p:nvPr/>
        </p:nvSpPr>
        <p:spPr>
          <a:xfrm>
            <a:off x="3261344" y="3192596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3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AE6A4BC-22D8-48CC-B100-51536E38133E}"/>
              </a:ext>
            </a:extLst>
          </p:cNvPr>
          <p:cNvSpPr/>
          <p:nvPr/>
        </p:nvSpPr>
        <p:spPr>
          <a:xfrm>
            <a:off x="3848912" y="3569443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4</a:t>
            </a:r>
          </a:p>
        </p:txBody>
      </p:sp>
      <p:sp>
        <p:nvSpPr>
          <p:cNvPr id="11" name="Oval 9">
            <a:extLst>
              <a:ext uri="{FF2B5EF4-FFF2-40B4-BE49-F238E27FC236}">
                <a16:creationId xmlns:a16="http://schemas.microsoft.com/office/drawing/2014/main" id="{5D9287C9-ED67-43BB-8083-25F91E1FA122}"/>
              </a:ext>
            </a:extLst>
          </p:cNvPr>
          <p:cNvSpPr/>
          <p:nvPr/>
        </p:nvSpPr>
        <p:spPr>
          <a:xfrm>
            <a:off x="2910039" y="4140292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5</a:t>
            </a:r>
          </a:p>
        </p:txBody>
      </p:sp>
      <p:sp>
        <p:nvSpPr>
          <p:cNvPr id="13" name="Oval 9">
            <a:extLst>
              <a:ext uri="{FF2B5EF4-FFF2-40B4-BE49-F238E27FC236}">
                <a16:creationId xmlns:a16="http://schemas.microsoft.com/office/drawing/2014/main" id="{3736ACC5-91A0-461A-A80D-E6B91D0A9E7C}"/>
              </a:ext>
            </a:extLst>
          </p:cNvPr>
          <p:cNvSpPr/>
          <p:nvPr/>
        </p:nvSpPr>
        <p:spPr>
          <a:xfrm>
            <a:off x="1892109" y="4858014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28708101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BC75F4F2-78C8-487D-A959-6AB3C2C84F4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8" y="1590517"/>
            <a:ext cx="8096250" cy="4400865"/>
          </a:xfr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랜덤 설정화면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화면 구성</a:t>
            </a:r>
            <a:r>
              <a:rPr lang="en-US" altLang="ko-KR" dirty="0"/>
              <a:t>-1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9010996" y="872836"/>
            <a:ext cx="2344392" cy="5835535"/>
          </a:xfrm>
        </p:spPr>
        <p:txBody>
          <a:bodyPr/>
          <a:lstStyle/>
          <a:p>
            <a:pPr marL="342900" indent="-342900">
              <a:buAutoNum type="arabicPeriod"/>
            </a:pPr>
            <a:r>
              <a:rPr lang="ko-KR" altLang="en-US" sz="1600" dirty="0"/>
              <a:t>분위기 목록</a:t>
            </a:r>
            <a:endParaRPr lang="en-US" altLang="ko-KR" sz="1600" dirty="0"/>
          </a:p>
          <a:p>
            <a:pPr marL="0" indent="0">
              <a:buNone/>
            </a:pPr>
            <a:r>
              <a:rPr lang="ko-KR" altLang="en-US" sz="1400" dirty="0"/>
              <a:t>랜덤 </a:t>
            </a:r>
            <a:r>
              <a:rPr lang="ko-KR" altLang="en-US" sz="1400" dirty="0" err="1"/>
              <a:t>검색시</a:t>
            </a:r>
            <a:r>
              <a:rPr lang="ko-KR" altLang="en-US" sz="1400" dirty="0"/>
              <a:t> 기준으로 잡을 태그들이 나타난다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600" dirty="0"/>
              <a:t>2. </a:t>
            </a:r>
            <a:r>
              <a:rPr lang="ko-KR" altLang="en-US" sz="1600" dirty="0" err="1"/>
              <a:t>추천수</a:t>
            </a:r>
            <a:r>
              <a:rPr lang="ko-KR" altLang="en-US" sz="1600" dirty="0"/>
              <a:t> 조건</a:t>
            </a:r>
            <a:endParaRPr lang="en-US" altLang="ko-KR" sz="1600" dirty="0"/>
          </a:p>
          <a:p>
            <a:pPr marL="0" indent="0">
              <a:buNone/>
            </a:pPr>
            <a:r>
              <a:rPr lang="ko-KR" altLang="en-US" sz="1400" dirty="0"/>
              <a:t>랜덤 </a:t>
            </a:r>
            <a:r>
              <a:rPr lang="ko-KR" altLang="en-US" sz="1400" dirty="0" err="1"/>
              <a:t>검색시</a:t>
            </a:r>
            <a:r>
              <a:rPr lang="ko-KR" altLang="en-US" sz="1400" dirty="0"/>
              <a:t> 기준으로 잡을 추천수의 범위가 나타난다</a:t>
            </a:r>
            <a:r>
              <a:rPr lang="en-US" altLang="ko-KR" sz="1400" dirty="0"/>
              <a:t>(1~10</a:t>
            </a:r>
            <a:r>
              <a:rPr lang="ko-KR" altLang="en-US" sz="1400" dirty="0"/>
              <a:t>사이</a:t>
            </a:r>
            <a:r>
              <a:rPr lang="en-US" altLang="ko-KR" sz="1400" dirty="0"/>
              <a:t>)</a:t>
            </a:r>
          </a:p>
          <a:p>
            <a:pPr marL="0" indent="0">
              <a:buNone/>
            </a:pPr>
            <a:r>
              <a:rPr lang="en-US" altLang="ko-KR" sz="1600" dirty="0"/>
              <a:t>3. </a:t>
            </a:r>
            <a:r>
              <a:rPr lang="ko-KR" altLang="en-US" sz="1600" dirty="0" err="1"/>
              <a:t>댓글수</a:t>
            </a:r>
            <a:r>
              <a:rPr lang="ko-KR" altLang="en-US" sz="1600" dirty="0"/>
              <a:t> 조건</a:t>
            </a:r>
            <a:endParaRPr lang="en-US" altLang="ko-KR" sz="1600" dirty="0"/>
          </a:p>
          <a:p>
            <a:pPr marL="0" indent="0">
              <a:buNone/>
            </a:pPr>
            <a:r>
              <a:rPr lang="ko-KR" altLang="en-US" sz="1400" dirty="0"/>
              <a:t>랜덤 </a:t>
            </a:r>
            <a:r>
              <a:rPr lang="ko-KR" altLang="en-US" sz="1400" dirty="0" err="1"/>
              <a:t>검색시</a:t>
            </a:r>
            <a:r>
              <a:rPr lang="ko-KR" altLang="en-US" sz="1400" dirty="0"/>
              <a:t> 기준으로 잡을 댓글 수의 범위가 나타난다</a:t>
            </a:r>
            <a:r>
              <a:rPr lang="en-US" altLang="ko-KR" sz="1400" dirty="0"/>
              <a:t>(1~10</a:t>
            </a:r>
            <a:r>
              <a:rPr lang="ko-KR" altLang="en-US" sz="1400" dirty="0"/>
              <a:t>사이</a:t>
            </a:r>
            <a:r>
              <a:rPr lang="en-US" altLang="ko-KR" sz="1400" dirty="0"/>
              <a:t>)</a:t>
            </a:r>
          </a:p>
          <a:p>
            <a:pPr marL="0" indent="0">
              <a:buNone/>
            </a:pPr>
            <a:r>
              <a:rPr lang="en-US" altLang="ko-KR" sz="1600" dirty="0"/>
              <a:t>4. </a:t>
            </a:r>
            <a:r>
              <a:rPr lang="ko-KR" altLang="en-US" sz="1600" dirty="0"/>
              <a:t>자동 재생여부</a:t>
            </a:r>
            <a:endParaRPr lang="en-US" altLang="ko-KR" sz="1600" dirty="0"/>
          </a:p>
          <a:p>
            <a:pPr marL="0" indent="0">
              <a:buNone/>
            </a:pPr>
            <a:r>
              <a:rPr lang="ko-KR" altLang="en-US" sz="1400" dirty="0"/>
              <a:t>랜덤으로 검색한 </a:t>
            </a:r>
            <a:r>
              <a:rPr lang="en-US" altLang="ko-KR" sz="1400" dirty="0"/>
              <a:t>BGM</a:t>
            </a:r>
            <a:r>
              <a:rPr lang="ko-KR" altLang="en-US" sz="1400" dirty="0"/>
              <a:t>의 재생이 끝나면 자동으로 다음으로 검색한 </a:t>
            </a:r>
            <a:r>
              <a:rPr lang="en-US" altLang="ko-KR" sz="1400" dirty="0"/>
              <a:t>BGM</a:t>
            </a:r>
            <a:r>
              <a:rPr lang="ko-KR" altLang="en-US" sz="1400" dirty="0"/>
              <a:t>을 재생할 것인지를 결정한다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600" dirty="0"/>
              <a:t>5. </a:t>
            </a:r>
            <a:r>
              <a:rPr lang="ko-KR" altLang="en-US" sz="1600" dirty="0"/>
              <a:t>설정 버튼</a:t>
            </a:r>
            <a:endParaRPr lang="en-US" altLang="ko-KR" sz="1600" dirty="0"/>
          </a:p>
          <a:p>
            <a:pPr marL="0" indent="0">
              <a:buNone/>
            </a:pPr>
            <a:r>
              <a:rPr lang="ko-KR" altLang="en-US" sz="1400" dirty="0" err="1"/>
              <a:t>클릭시</a:t>
            </a:r>
            <a:r>
              <a:rPr lang="ko-KR" altLang="en-US" sz="1400" dirty="0"/>
              <a:t> 입력한 </a:t>
            </a:r>
            <a:r>
              <a:rPr lang="ko-KR" altLang="en-US" sz="1400" dirty="0" err="1"/>
              <a:t>설정값이</a:t>
            </a:r>
            <a:r>
              <a:rPr lang="ko-KR" altLang="en-US" sz="1400" dirty="0"/>
              <a:t> 적용되고 랜덤  설정화면으로 돌아간다</a:t>
            </a:r>
            <a:endParaRPr lang="en-US" altLang="ko-KR" sz="1400" dirty="0"/>
          </a:p>
        </p:txBody>
      </p:sp>
      <p:sp>
        <p:nvSpPr>
          <p:cNvPr id="7" name="Oval 9">
            <a:extLst>
              <a:ext uri="{FF2B5EF4-FFF2-40B4-BE49-F238E27FC236}">
                <a16:creationId xmlns:a16="http://schemas.microsoft.com/office/drawing/2014/main" id="{CECCB73C-E231-477F-9FB0-16FD6520586A}"/>
              </a:ext>
            </a:extLst>
          </p:cNvPr>
          <p:cNvSpPr/>
          <p:nvPr/>
        </p:nvSpPr>
        <p:spPr>
          <a:xfrm>
            <a:off x="1949466" y="3170090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8" name="Oval 9">
            <a:extLst>
              <a:ext uri="{FF2B5EF4-FFF2-40B4-BE49-F238E27FC236}">
                <a16:creationId xmlns:a16="http://schemas.microsoft.com/office/drawing/2014/main" id="{94D0FACA-468B-4ED2-8005-04B2E4D7A45C}"/>
              </a:ext>
            </a:extLst>
          </p:cNvPr>
          <p:cNvSpPr/>
          <p:nvPr/>
        </p:nvSpPr>
        <p:spPr>
          <a:xfrm>
            <a:off x="1949466" y="4270072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2</a:t>
            </a:r>
          </a:p>
        </p:txBody>
      </p:sp>
      <p:sp>
        <p:nvSpPr>
          <p:cNvPr id="9" name="Oval 9">
            <a:extLst>
              <a:ext uri="{FF2B5EF4-FFF2-40B4-BE49-F238E27FC236}">
                <a16:creationId xmlns:a16="http://schemas.microsoft.com/office/drawing/2014/main" id="{FA766C4F-F9F2-49EF-BC5E-D57AA0FF7DB5}"/>
              </a:ext>
            </a:extLst>
          </p:cNvPr>
          <p:cNvSpPr/>
          <p:nvPr/>
        </p:nvSpPr>
        <p:spPr>
          <a:xfrm>
            <a:off x="1842120" y="4749663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3</a:t>
            </a:r>
          </a:p>
        </p:txBody>
      </p:sp>
      <p:sp>
        <p:nvSpPr>
          <p:cNvPr id="13" name="Oval 9">
            <a:extLst>
              <a:ext uri="{FF2B5EF4-FFF2-40B4-BE49-F238E27FC236}">
                <a16:creationId xmlns:a16="http://schemas.microsoft.com/office/drawing/2014/main" id="{9B867236-BA35-4E64-AD03-3C9395ECAB79}"/>
              </a:ext>
            </a:extLst>
          </p:cNvPr>
          <p:cNvSpPr/>
          <p:nvPr/>
        </p:nvSpPr>
        <p:spPr>
          <a:xfrm>
            <a:off x="1843490" y="5212172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4</a:t>
            </a:r>
          </a:p>
        </p:txBody>
      </p:sp>
      <p:sp>
        <p:nvSpPr>
          <p:cNvPr id="14" name="Oval 9">
            <a:extLst>
              <a:ext uri="{FF2B5EF4-FFF2-40B4-BE49-F238E27FC236}">
                <a16:creationId xmlns:a16="http://schemas.microsoft.com/office/drawing/2014/main" id="{42BF999B-8AF6-48BD-A41C-B43E2D7D4544}"/>
              </a:ext>
            </a:extLst>
          </p:cNvPr>
          <p:cNvSpPr/>
          <p:nvPr/>
        </p:nvSpPr>
        <p:spPr>
          <a:xfrm>
            <a:off x="3505908" y="5267483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1796646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BC75F4F2-78C8-487D-A959-6AB3C2C84F4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9" y="1590517"/>
            <a:ext cx="8096248" cy="4400865"/>
          </a:xfr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즐겨찾기</a:t>
            </a:r>
            <a:r>
              <a:rPr lang="ko-KR" altLang="en-US" dirty="0"/>
              <a:t> 알림 화면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화면 구성</a:t>
            </a:r>
            <a:r>
              <a:rPr lang="en-US" altLang="ko-KR" dirty="0"/>
              <a:t>-1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9010996" y="872836"/>
            <a:ext cx="2344392" cy="5835535"/>
          </a:xfrm>
        </p:spPr>
        <p:txBody>
          <a:bodyPr/>
          <a:lstStyle/>
          <a:p>
            <a:pPr marL="342900" indent="-342900">
              <a:buAutoNum type="arabicPeriod"/>
            </a:pPr>
            <a:r>
              <a:rPr lang="ko-KR" altLang="en-US" sz="1600" dirty="0" err="1"/>
              <a:t>알림화면</a:t>
            </a:r>
            <a:endParaRPr lang="en-US" altLang="ko-KR" sz="1600" dirty="0"/>
          </a:p>
          <a:p>
            <a:pPr marL="0" indent="0">
              <a:buNone/>
            </a:pPr>
            <a:r>
              <a:rPr lang="ko-KR" altLang="en-US" sz="1400" dirty="0" err="1"/>
              <a:t>즐겨찾기</a:t>
            </a:r>
            <a:r>
              <a:rPr lang="ko-KR" altLang="en-US" sz="1400" dirty="0"/>
              <a:t> </a:t>
            </a:r>
            <a:r>
              <a:rPr lang="ko-KR" altLang="en-US" sz="1400" dirty="0" err="1"/>
              <a:t>알림문구가</a:t>
            </a:r>
            <a:r>
              <a:rPr lang="ko-KR" altLang="en-US" sz="1400" dirty="0"/>
              <a:t> 나타난다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600" dirty="0"/>
              <a:t>2. </a:t>
            </a:r>
            <a:r>
              <a:rPr lang="ko-KR" altLang="en-US" sz="1600" dirty="0"/>
              <a:t>확인 버튼</a:t>
            </a:r>
            <a:endParaRPr lang="en-US" altLang="ko-KR" sz="1600" dirty="0"/>
          </a:p>
          <a:p>
            <a:pPr marL="0" indent="0">
              <a:buNone/>
            </a:pPr>
            <a:r>
              <a:rPr lang="ko-KR" altLang="en-US" sz="1400" dirty="0" err="1"/>
              <a:t>클릭시</a:t>
            </a:r>
            <a:r>
              <a:rPr lang="ko-KR" altLang="en-US" sz="1400" dirty="0"/>
              <a:t> 알림 화면이 사라진다</a:t>
            </a:r>
            <a:endParaRPr lang="en-US" altLang="ko-KR" sz="1400" dirty="0"/>
          </a:p>
        </p:txBody>
      </p:sp>
      <p:sp>
        <p:nvSpPr>
          <p:cNvPr id="7" name="Oval 9">
            <a:extLst>
              <a:ext uri="{FF2B5EF4-FFF2-40B4-BE49-F238E27FC236}">
                <a16:creationId xmlns:a16="http://schemas.microsoft.com/office/drawing/2014/main" id="{CECCB73C-E231-477F-9FB0-16FD6520586A}"/>
              </a:ext>
            </a:extLst>
          </p:cNvPr>
          <p:cNvSpPr/>
          <p:nvPr/>
        </p:nvSpPr>
        <p:spPr>
          <a:xfrm>
            <a:off x="3848912" y="3113236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11" name="Oval 9">
            <a:extLst>
              <a:ext uri="{FF2B5EF4-FFF2-40B4-BE49-F238E27FC236}">
                <a16:creationId xmlns:a16="http://schemas.microsoft.com/office/drawing/2014/main" id="{370584C6-9ADB-447F-8796-D511EEBEA307}"/>
              </a:ext>
            </a:extLst>
          </p:cNvPr>
          <p:cNvSpPr/>
          <p:nvPr/>
        </p:nvSpPr>
        <p:spPr>
          <a:xfrm>
            <a:off x="4471096" y="4213592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7978852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BC75F4F2-78C8-487D-A959-6AB3C2C84F4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033" y="1590517"/>
            <a:ext cx="7823760" cy="4400865"/>
          </a:xfr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업로드 화면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화면 구성</a:t>
            </a:r>
            <a:r>
              <a:rPr lang="en-US" altLang="ko-KR" dirty="0"/>
              <a:t>-1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9010996" y="872836"/>
            <a:ext cx="2344392" cy="5835535"/>
          </a:xfrm>
        </p:spPr>
        <p:txBody>
          <a:bodyPr/>
          <a:lstStyle/>
          <a:p>
            <a:pPr marL="342900" indent="-342900">
              <a:buAutoNum type="arabicPeriod"/>
            </a:pPr>
            <a:r>
              <a:rPr lang="ko-KR" altLang="en-US" sz="1600" dirty="0"/>
              <a:t>업로드 규칙 알림 화면</a:t>
            </a:r>
            <a:endParaRPr lang="en-US" altLang="ko-KR" sz="1600" dirty="0"/>
          </a:p>
          <a:p>
            <a:pPr marL="0" indent="0">
              <a:buNone/>
            </a:pPr>
            <a:r>
              <a:rPr lang="ko-KR" altLang="en-US" sz="1400" dirty="0"/>
              <a:t>회원이 파일을 업로드 할 시에 주의사항들을 알려준다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600" dirty="0"/>
              <a:t>2. </a:t>
            </a:r>
            <a:r>
              <a:rPr lang="ko-KR" altLang="en-US" sz="1600" dirty="0"/>
              <a:t>동의 버튼</a:t>
            </a:r>
            <a:endParaRPr lang="en-US" altLang="ko-KR" sz="1600" dirty="0"/>
          </a:p>
          <a:p>
            <a:pPr marL="0" indent="0">
              <a:buNone/>
            </a:pPr>
            <a:r>
              <a:rPr lang="ko-KR" altLang="en-US" sz="1400" dirty="0"/>
              <a:t>해당 주의사항에 대한 동의를 요구하는 버튼이다</a:t>
            </a:r>
            <a:endParaRPr lang="en-US" altLang="ko-KR" sz="1400" dirty="0"/>
          </a:p>
          <a:p>
            <a:pPr marL="0" indent="0">
              <a:buNone/>
            </a:pPr>
            <a:r>
              <a:rPr lang="ko-KR" altLang="en-US" sz="1400" dirty="0" err="1"/>
              <a:t>클릭시</a:t>
            </a:r>
            <a:r>
              <a:rPr lang="ko-KR" altLang="en-US" sz="1400" dirty="0"/>
              <a:t> </a:t>
            </a:r>
            <a:r>
              <a:rPr lang="ko-KR" altLang="en-US" sz="1400" dirty="0" err="1"/>
              <a:t>알림화면이</a:t>
            </a:r>
            <a:r>
              <a:rPr lang="ko-KR" altLang="en-US" sz="1400" dirty="0"/>
              <a:t> 사라진다</a:t>
            </a:r>
            <a:endParaRPr lang="en-US" altLang="ko-KR" sz="1400" dirty="0"/>
          </a:p>
        </p:txBody>
      </p:sp>
      <p:sp>
        <p:nvSpPr>
          <p:cNvPr id="7" name="Oval 9">
            <a:extLst>
              <a:ext uri="{FF2B5EF4-FFF2-40B4-BE49-F238E27FC236}">
                <a16:creationId xmlns:a16="http://schemas.microsoft.com/office/drawing/2014/main" id="{CECCB73C-E231-477F-9FB0-16FD6520586A}"/>
              </a:ext>
            </a:extLst>
          </p:cNvPr>
          <p:cNvSpPr/>
          <p:nvPr/>
        </p:nvSpPr>
        <p:spPr>
          <a:xfrm>
            <a:off x="3496574" y="1972333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11" name="Oval 9">
            <a:extLst>
              <a:ext uri="{FF2B5EF4-FFF2-40B4-BE49-F238E27FC236}">
                <a16:creationId xmlns:a16="http://schemas.microsoft.com/office/drawing/2014/main" id="{370584C6-9ADB-447F-8796-D511EEBEA307}"/>
              </a:ext>
            </a:extLst>
          </p:cNvPr>
          <p:cNvSpPr/>
          <p:nvPr/>
        </p:nvSpPr>
        <p:spPr>
          <a:xfrm>
            <a:off x="4454318" y="4314260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7939886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BC75F4F2-78C8-487D-A959-6AB3C2C84F4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033" y="1590517"/>
            <a:ext cx="7823760" cy="4400864"/>
          </a:xfr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업로드 화면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화면 구성</a:t>
            </a:r>
            <a:r>
              <a:rPr lang="en-US" altLang="ko-KR" dirty="0"/>
              <a:t>-2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9010996" y="872836"/>
            <a:ext cx="2344392" cy="5835535"/>
          </a:xfrm>
        </p:spPr>
        <p:txBody>
          <a:bodyPr/>
          <a:lstStyle/>
          <a:p>
            <a:pPr marL="342900" indent="-342900">
              <a:buAutoNum type="arabicPeriod"/>
            </a:pPr>
            <a:r>
              <a:rPr lang="ko-KR" altLang="en-US" sz="1600" dirty="0"/>
              <a:t>음원 검색 버튼</a:t>
            </a:r>
            <a:endParaRPr lang="en-US" altLang="ko-KR" sz="1600" dirty="0"/>
          </a:p>
          <a:p>
            <a:pPr marL="0" indent="0">
              <a:buNone/>
            </a:pPr>
            <a:r>
              <a:rPr lang="ko-KR" altLang="en-US" sz="1400" dirty="0"/>
              <a:t>해당 파일이 음원에 등록되어 있는지 조회할 수 있도록 해주는 버튼이다</a:t>
            </a:r>
            <a:endParaRPr lang="en-US" altLang="ko-KR" sz="1400" dirty="0"/>
          </a:p>
          <a:p>
            <a:pPr marL="0" indent="0">
              <a:buNone/>
            </a:pPr>
            <a:r>
              <a:rPr lang="ko-KR" altLang="en-US" sz="1400" dirty="0" err="1"/>
              <a:t>클릭시</a:t>
            </a:r>
            <a:r>
              <a:rPr lang="ko-KR" altLang="en-US" sz="1400" dirty="0"/>
              <a:t> 해당 음원 사이트로 이동한다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600" dirty="0"/>
              <a:t>2. </a:t>
            </a:r>
            <a:r>
              <a:rPr lang="ko-KR" altLang="en-US" sz="1600" dirty="0"/>
              <a:t>음원 보호요청 목록</a:t>
            </a:r>
            <a:endParaRPr lang="en-US" altLang="ko-KR" sz="1600" dirty="0"/>
          </a:p>
          <a:p>
            <a:pPr marL="0" indent="0">
              <a:buNone/>
            </a:pPr>
            <a:r>
              <a:rPr lang="ko-KR" altLang="en-US" sz="1400" dirty="0"/>
              <a:t>음원 보호 요청을 받은 목록들이 나타난다</a:t>
            </a:r>
            <a:endParaRPr lang="en-US" altLang="ko-KR" sz="1400" dirty="0"/>
          </a:p>
          <a:p>
            <a:pPr marL="0" indent="0">
              <a:buNone/>
            </a:pPr>
            <a:endParaRPr lang="en-US" altLang="ko-KR" sz="1400" dirty="0"/>
          </a:p>
        </p:txBody>
      </p:sp>
      <p:sp>
        <p:nvSpPr>
          <p:cNvPr id="7" name="Oval 9">
            <a:extLst>
              <a:ext uri="{FF2B5EF4-FFF2-40B4-BE49-F238E27FC236}">
                <a16:creationId xmlns:a16="http://schemas.microsoft.com/office/drawing/2014/main" id="{CECCB73C-E231-477F-9FB0-16FD6520586A}"/>
              </a:ext>
            </a:extLst>
          </p:cNvPr>
          <p:cNvSpPr/>
          <p:nvPr/>
        </p:nvSpPr>
        <p:spPr>
          <a:xfrm>
            <a:off x="2446673" y="3890033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9" name="Oval 9">
            <a:extLst>
              <a:ext uri="{FF2B5EF4-FFF2-40B4-BE49-F238E27FC236}">
                <a16:creationId xmlns:a16="http://schemas.microsoft.com/office/drawing/2014/main" id="{80A1FF28-7EE1-45B2-9016-BF3035726F5C}"/>
              </a:ext>
            </a:extLst>
          </p:cNvPr>
          <p:cNvSpPr/>
          <p:nvPr/>
        </p:nvSpPr>
        <p:spPr>
          <a:xfrm>
            <a:off x="2288791" y="4782825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9613431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내용 개체 틀 15">
            <a:extLst>
              <a:ext uri="{FF2B5EF4-FFF2-40B4-BE49-F238E27FC236}">
                <a16:creationId xmlns:a16="http://schemas.microsoft.com/office/drawing/2014/main" id="{DA6657F5-0229-444D-9644-3D8F91466A8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8" y="1513880"/>
            <a:ext cx="8096250" cy="4554140"/>
          </a:xfr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메인화면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화면 구성</a:t>
            </a:r>
            <a:r>
              <a:rPr lang="en-US" altLang="ko-KR" dirty="0"/>
              <a:t>-1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9010996" y="872836"/>
            <a:ext cx="2344392" cy="5835535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/>
              <a:t>1. </a:t>
            </a:r>
            <a:r>
              <a:rPr lang="ko-KR" altLang="en-US" sz="1600" dirty="0"/>
              <a:t>홈 버튼</a:t>
            </a:r>
            <a:endParaRPr lang="en-US" altLang="ko-KR" sz="1600" dirty="0"/>
          </a:p>
          <a:p>
            <a:pPr marL="0" indent="0">
              <a:buNone/>
            </a:pPr>
            <a:r>
              <a:rPr lang="ko-KR" altLang="en-US" sz="1400" dirty="0" err="1"/>
              <a:t>클릭시</a:t>
            </a:r>
            <a:r>
              <a:rPr lang="ko-KR" altLang="en-US" sz="1400" dirty="0"/>
              <a:t> </a:t>
            </a:r>
            <a:r>
              <a:rPr lang="ko-KR" altLang="en-US" sz="1400" dirty="0" err="1"/>
              <a:t>메인화면으로</a:t>
            </a:r>
            <a:r>
              <a:rPr lang="ko-KR" altLang="en-US" sz="1400" dirty="0"/>
              <a:t> 이동한다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600" dirty="0"/>
              <a:t>2. </a:t>
            </a:r>
            <a:r>
              <a:rPr lang="ko-KR" altLang="en-US" sz="1600" dirty="0"/>
              <a:t>랜덤 검색버튼</a:t>
            </a:r>
            <a:endParaRPr lang="en-US" altLang="ko-KR" sz="1600" dirty="0"/>
          </a:p>
          <a:p>
            <a:pPr marL="0" indent="0">
              <a:buNone/>
            </a:pPr>
            <a:r>
              <a:rPr lang="ko-KR" altLang="en-US" sz="1400" dirty="0" err="1"/>
              <a:t>클릭시</a:t>
            </a:r>
            <a:r>
              <a:rPr lang="ko-KR" altLang="en-US" sz="1400" dirty="0"/>
              <a:t> 무작위로 조회하여 게시글 화면으로 이동한다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600" dirty="0"/>
              <a:t>3. </a:t>
            </a:r>
            <a:r>
              <a:rPr lang="ko-KR" altLang="en-US" sz="1600" dirty="0"/>
              <a:t>랜덤 설정 버튼</a:t>
            </a:r>
            <a:endParaRPr lang="en-US" altLang="ko-KR" sz="1600" dirty="0"/>
          </a:p>
          <a:p>
            <a:pPr marL="0" indent="0">
              <a:buNone/>
            </a:pPr>
            <a:r>
              <a:rPr lang="ko-KR" altLang="en-US" sz="1400" dirty="0" err="1"/>
              <a:t>클릭시</a:t>
            </a:r>
            <a:r>
              <a:rPr lang="ko-KR" altLang="en-US" sz="1400" dirty="0"/>
              <a:t> 랜덤 설정화면으로 이동한다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600" dirty="0"/>
              <a:t>4. </a:t>
            </a:r>
            <a:r>
              <a:rPr lang="ko-KR" altLang="en-US" sz="1600" dirty="0" err="1"/>
              <a:t>즐겨찾기</a:t>
            </a:r>
            <a:r>
              <a:rPr lang="ko-KR" altLang="en-US" sz="1600" dirty="0"/>
              <a:t> 버튼</a:t>
            </a:r>
            <a:endParaRPr lang="en-US" altLang="ko-KR" sz="1600" dirty="0"/>
          </a:p>
          <a:p>
            <a:pPr marL="0" indent="0">
              <a:buNone/>
            </a:pPr>
            <a:r>
              <a:rPr lang="ko-KR" altLang="en-US" sz="1400" dirty="0" err="1"/>
              <a:t>클릭시</a:t>
            </a:r>
            <a:r>
              <a:rPr lang="ko-KR" altLang="en-US" sz="1400" dirty="0"/>
              <a:t> </a:t>
            </a:r>
            <a:r>
              <a:rPr lang="ko-KR" altLang="en-US" sz="1400" dirty="0" err="1"/>
              <a:t>즐겨찾기</a:t>
            </a:r>
            <a:r>
              <a:rPr lang="ko-KR" altLang="en-US" sz="1400" dirty="0"/>
              <a:t> 알림 </a:t>
            </a:r>
            <a:r>
              <a:rPr lang="ko-KR" altLang="en-US" sz="1400" dirty="0" err="1"/>
              <a:t>화면가</a:t>
            </a:r>
            <a:r>
              <a:rPr lang="ko-KR" altLang="en-US" sz="1400" dirty="0"/>
              <a:t> 나타난다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600" dirty="0"/>
              <a:t>5.</a:t>
            </a:r>
            <a:r>
              <a:rPr lang="ko-KR" altLang="en-US" sz="1600" dirty="0"/>
              <a:t>검색어 </a:t>
            </a:r>
            <a:r>
              <a:rPr lang="ko-KR" altLang="en-US" sz="1600" dirty="0" err="1"/>
              <a:t>입력창</a:t>
            </a:r>
            <a:endParaRPr lang="en-US" altLang="ko-KR" sz="1600" dirty="0"/>
          </a:p>
          <a:p>
            <a:pPr marL="0" indent="0">
              <a:buNone/>
            </a:pPr>
            <a:r>
              <a:rPr lang="ko-KR" altLang="en-US" sz="1400" dirty="0"/>
              <a:t>제목</a:t>
            </a:r>
            <a:r>
              <a:rPr lang="en-US" altLang="ko-KR" sz="1400" dirty="0"/>
              <a:t>/</a:t>
            </a:r>
            <a:r>
              <a:rPr lang="ko-KR" altLang="en-US" sz="1400" dirty="0"/>
              <a:t>주소</a:t>
            </a:r>
            <a:r>
              <a:rPr lang="en-US" altLang="ko-KR" sz="1400" dirty="0"/>
              <a:t>/</a:t>
            </a:r>
            <a:r>
              <a:rPr lang="ko-KR" altLang="en-US" sz="1400" dirty="0"/>
              <a:t>닉네임별 검색이 가능하다</a:t>
            </a:r>
            <a:endParaRPr lang="en-US" altLang="ko-KR" sz="1400" dirty="0"/>
          </a:p>
          <a:p>
            <a:pPr marL="0" indent="0">
              <a:buNone/>
            </a:pPr>
            <a:r>
              <a:rPr lang="ko-KR" altLang="en-US" sz="1400" dirty="0"/>
              <a:t>일치하는 단어로 검색할 경우</a:t>
            </a:r>
            <a:r>
              <a:rPr lang="en-US" altLang="ko-KR" sz="1400" dirty="0"/>
              <a:t>, </a:t>
            </a:r>
            <a:r>
              <a:rPr lang="ko-KR" altLang="en-US" sz="1400" dirty="0"/>
              <a:t>완전일치 할 경우로 검색 가능하다</a:t>
            </a:r>
            <a:endParaRPr lang="en-US" altLang="ko-KR" sz="1400" dirty="0"/>
          </a:p>
          <a:p>
            <a:pPr marL="0" indent="0">
              <a:buNone/>
            </a:pPr>
            <a:r>
              <a:rPr lang="ko-KR" altLang="en-US" sz="1400" dirty="0"/>
              <a:t>조회한 게시글이 없을 경우</a:t>
            </a:r>
            <a:endParaRPr lang="en-US" altLang="ko-KR" sz="1400" dirty="0"/>
          </a:p>
          <a:p>
            <a:pPr marL="0" indent="0">
              <a:buNone/>
            </a:pPr>
            <a:r>
              <a:rPr lang="ko-KR" altLang="en-US" sz="1400" dirty="0"/>
              <a:t>해당 검색어에 대한 게시글이 없음을 알려준다</a:t>
            </a:r>
            <a:endParaRPr lang="en-US" altLang="ko-KR" sz="1400" dirty="0"/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endParaRPr lang="ko-KR" altLang="en-US" sz="1600" dirty="0"/>
          </a:p>
        </p:txBody>
      </p:sp>
      <p:sp>
        <p:nvSpPr>
          <p:cNvPr id="7" name="Oval 9">
            <a:extLst>
              <a:ext uri="{FF2B5EF4-FFF2-40B4-BE49-F238E27FC236}">
                <a16:creationId xmlns:a16="http://schemas.microsoft.com/office/drawing/2014/main" id="{CECCB73C-E231-477F-9FB0-16FD6520586A}"/>
              </a:ext>
            </a:extLst>
          </p:cNvPr>
          <p:cNvSpPr/>
          <p:nvPr/>
        </p:nvSpPr>
        <p:spPr>
          <a:xfrm>
            <a:off x="1927638" y="1845217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8" name="Oval 9">
            <a:extLst>
              <a:ext uri="{FF2B5EF4-FFF2-40B4-BE49-F238E27FC236}">
                <a16:creationId xmlns:a16="http://schemas.microsoft.com/office/drawing/2014/main" id="{94D0FACA-468B-4ED2-8005-04B2E4D7A45C}"/>
              </a:ext>
            </a:extLst>
          </p:cNvPr>
          <p:cNvSpPr/>
          <p:nvPr/>
        </p:nvSpPr>
        <p:spPr>
          <a:xfrm>
            <a:off x="2391354" y="1608817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2</a:t>
            </a:r>
          </a:p>
        </p:txBody>
      </p:sp>
      <p:sp>
        <p:nvSpPr>
          <p:cNvPr id="9" name="Oval 9">
            <a:extLst>
              <a:ext uri="{FF2B5EF4-FFF2-40B4-BE49-F238E27FC236}">
                <a16:creationId xmlns:a16="http://schemas.microsoft.com/office/drawing/2014/main" id="{FA766C4F-F9F2-49EF-BC5E-D57AA0FF7DB5}"/>
              </a:ext>
            </a:extLst>
          </p:cNvPr>
          <p:cNvSpPr/>
          <p:nvPr/>
        </p:nvSpPr>
        <p:spPr>
          <a:xfrm>
            <a:off x="2697188" y="1618708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3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AE6A4BC-22D8-48CC-B100-51536E38133E}"/>
              </a:ext>
            </a:extLst>
          </p:cNvPr>
          <p:cNvSpPr/>
          <p:nvPr/>
        </p:nvSpPr>
        <p:spPr>
          <a:xfrm>
            <a:off x="3087910" y="1857468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4</a:t>
            </a:r>
          </a:p>
        </p:txBody>
      </p:sp>
      <p:sp>
        <p:nvSpPr>
          <p:cNvPr id="11" name="Oval 9">
            <a:extLst>
              <a:ext uri="{FF2B5EF4-FFF2-40B4-BE49-F238E27FC236}">
                <a16:creationId xmlns:a16="http://schemas.microsoft.com/office/drawing/2014/main" id="{5D9287C9-ED67-43BB-8083-25F91E1FA122}"/>
              </a:ext>
            </a:extLst>
          </p:cNvPr>
          <p:cNvSpPr/>
          <p:nvPr/>
        </p:nvSpPr>
        <p:spPr>
          <a:xfrm>
            <a:off x="3551626" y="1653772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5931855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BC75F4F2-78C8-487D-A959-6AB3C2C84F4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034" y="1590517"/>
            <a:ext cx="7823758" cy="4400864"/>
          </a:xfr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업로드 화면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화면 구성</a:t>
            </a:r>
            <a:r>
              <a:rPr lang="en-US" altLang="ko-KR" dirty="0"/>
              <a:t>-3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9010996" y="872836"/>
            <a:ext cx="2344392" cy="5835535"/>
          </a:xfrm>
        </p:spPr>
        <p:txBody>
          <a:bodyPr/>
          <a:lstStyle/>
          <a:p>
            <a:pPr marL="342900" indent="-342900">
              <a:buAutoNum type="arabicPeriod"/>
            </a:pPr>
            <a:r>
              <a:rPr lang="en-US" altLang="ko-KR" sz="1600" dirty="0"/>
              <a:t>BGM </a:t>
            </a:r>
            <a:r>
              <a:rPr lang="ko-KR" altLang="en-US" sz="1600" dirty="0"/>
              <a:t>분류</a:t>
            </a:r>
            <a:endParaRPr lang="en-US" altLang="ko-KR" sz="1600" dirty="0"/>
          </a:p>
          <a:p>
            <a:pPr marL="0" indent="0">
              <a:buNone/>
            </a:pPr>
            <a:r>
              <a:rPr lang="ko-KR" altLang="en-US" sz="1400" dirty="0" err="1"/>
              <a:t>클릭시</a:t>
            </a:r>
            <a:r>
              <a:rPr lang="ko-KR" altLang="en-US" sz="1400" dirty="0"/>
              <a:t> 분류 목록들이 나타난다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600" dirty="0"/>
              <a:t>2. </a:t>
            </a:r>
            <a:r>
              <a:rPr lang="ko-KR" altLang="en-US" sz="1600" dirty="0"/>
              <a:t>게시글 제목</a:t>
            </a:r>
            <a:endParaRPr lang="en-US" altLang="ko-KR" sz="1600" dirty="0"/>
          </a:p>
          <a:p>
            <a:pPr marL="0" indent="0">
              <a:buNone/>
            </a:pPr>
            <a:r>
              <a:rPr lang="ko-KR" altLang="en-US" sz="1400" dirty="0"/>
              <a:t> 음원의 제목이 될 내용을 입력한다</a:t>
            </a:r>
            <a:endParaRPr lang="en-US" altLang="ko-KR" sz="1400" dirty="0"/>
          </a:p>
          <a:p>
            <a:pPr marL="0" indent="0">
              <a:buNone/>
            </a:pPr>
            <a:r>
              <a:rPr lang="ko-KR" altLang="en-US" sz="1400" dirty="0"/>
              <a:t>입력후에 주의사항 </a:t>
            </a:r>
            <a:r>
              <a:rPr lang="ko-KR" altLang="en-US" sz="1400" dirty="0" err="1"/>
              <a:t>알림화면이</a:t>
            </a:r>
            <a:r>
              <a:rPr lang="ko-KR" altLang="en-US" sz="1400" dirty="0"/>
              <a:t> 나타난다</a:t>
            </a:r>
            <a:endParaRPr lang="en-US" altLang="ko-KR" sz="1400" dirty="0"/>
          </a:p>
        </p:txBody>
      </p:sp>
      <p:sp>
        <p:nvSpPr>
          <p:cNvPr id="7" name="Oval 9">
            <a:extLst>
              <a:ext uri="{FF2B5EF4-FFF2-40B4-BE49-F238E27FC236}">
                <a16:creationId xmlns:a16="http://schemas.microsoft.com/office/drawing/2014/main" id="{CECCB73C-E231-477F-9FB0-16FD6520586A}"/>
              </a:ext>
            </a:extLst>
          </p:cNvPr>
          <p:cNvSpPr/>
          <p:nvPr/>
        </p:nvSpPr>
        <p:spPr>
          <a:xfrm>
            <a:off x="2087561" y="4599210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9" name="Oval 9">
            <a:extLst>
              <a:ext uri="{FF2B5EF4-FFF2-40B4-BE49-F238E27FC236}">
                <a16:creationId xmlns:a16="http://schemas.microsoft.com/office/drawing/2014/main" id="{80A1FF28-7EE1-45B2-9016-BF3035726F5C}"/>
              </a:ext>
            </a:extLst>
          </p:cNvPr>
          <p:cNvSpPr/>
          <p:nvPr/>
        </p:nvSpPr>
        <p:spPr>
          <a:xfrm>
            <a:off x="2130909" y="5267483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4577668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BC75F4F2-78C8-487D-A959-6AB3C2C84F4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034" y="1664575"/>
            <a:ext cx="7823758" cy="4252747"/>
          </a:xfr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업로드 화면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화면 구성</a:t>
            </a:r>
            <a:r>
              <a:rPr lang="en-US" altLang="ko-KR" dirty="0"/>
              <a:t>-4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9010996" y="872836"/>
            <a:ext cx="2344392" cy="5835535"/>
          </a:xfrm>
        </p:spPr>
        <p:txBody>
          <a:bodyPr/>
          <a:lstStyle/>
          <a:p>
            <a:pPr marL="342900" indent="-342900">
              <a:buAutoNum type="arabicPeriod"/>
            </a:pPr>
            <a:r>
              <a:rPr lang="en-US" altLang="ko-KR" sz="1600" dirty="0"/>
              <a:t>BGM </a:t>
            </a:r>
            <a:r>
              <a:rPr lang="ko-KR" altLang="en-US" sz="1600" dirty="0"/>
              <a:t>파일 업로드</a:t>
            </a:r>
            <a:endParaRPr lang="en-US" altLang="ko-KR" sz="1600" dirty="0"/>
          </a:p>
          <a:p>
            <a:pPr marL="0" indent="0">
              <a:buNone/>
            </a:pPr>
            <a:r>
              <a:rPr lang="ko-KR" altLang="en-US" sz="1400" dirty="0" err="1"/>
              <a:t>클릭시</a:t>
            </a:r>
            <a:r>
              <a:rPr lang="ko-KR" altLang="en-US" sz="1400" dirty="0"/>
              <a:t> 파일 업로드 화면과 주의사항 화면이 나타난다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600" dirty="0"/>
              <a:t>2. </a:t>
            </a:r>
            <a:r>
              <a:rPr lang="ko-KR" altLang="en-US" sz="1600" dirty="0"/>
              <a:t>이미지 파일 업로드</a:t>
            </a:r>
            <a:endParaRPr lang="en-US" altLang="ko-KR" sz="1600" dirty="0"/>
          </a:p>
          <a:p>
            <a:pPr marL="0" indent="0">
              <a:buNone/>
            </a:pPr>
            <a:r>
              <a:rPr lang="ko-KR" altLang="en-US" sz="1400" dirty="0"/>
              <a:t> </a:t>
            </a:r>
            <a:r>
              <a:rPr lang="ko-KR" altLang="en-US" sz="1400" dirty="0" err="1"/>
              <a:t>클릭시</a:t>
            </a:r>
            <a:r>
              <a:rPr lang="ko-KR" altLang="en-US" sz="1400" dirty="0"/>
              <a:t> 파일 업로드 화면이 나타난다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600" dirty="0"/>
              <a:t>3. </a:t>
            </a:r>
            <a:r>
              <a:rPr lang="ko-KR" altLang="en-US" sz="1600" dirty="0"/>
              <a:t>주의사항 </a:t>
            </a:r>
            <a:r>
              <a:rPr lang="ko-KR" altLang="en-US" sz="1600" dirty="0" err="1"/>
              <a:t>알림화면</a:t>
            </a:r>
            <a:endParaRPr lang="en-US" altLang="ko-KR" sz="1600" dirty="0"/>
          </a:p>
          <a:p>
            <a:pPr marL="0" indent="0">
              <a:buNone/>
            </a:pPr>
            <a:r>
              <a:rPr lang="ko-KR" altLang="en-US" sz="1400" dirty="0"/>
              <a:t>해당 </a:t>
            </a:r>
            <a:r>
              <a:rPr lang="en-US" altLang="ko-KR" sz="1400" dirty="0"/>
              <a:t>BGM</a:t>
            </a:r>
            <a:r>
              <a:rPr lang="ko-KR" altLang="en-US" sz="1400" dirty="0"/>
              <a:t>이 음원에 존재하는지 검색하는 화면이다</a:t>
            </a:r>
            <a:endParaRPr lang="en-US" altLang="ko-KR" sz="1400" dirty="0"/>
          </a:p>
          <a:p>
            <a:pPr marL="0" indent="0">
              <a:buNone/>
            </a:pPr>
            <a:r>
              <a:rPr lang="ko-KR" altLang="en-US" sz="1400" dirty="0"/>
              <a:t>검색 버튼 </a:t>
            </a:r>
            <a:r>
              <a:rPr lang="ko-KR" altLang="en-US" sz="1400" dirty="0" err="1"/>
              <a:t>클릭시</a:t>
            </a:r>
            <a:r>
              <a:rPr lang="ko-KR" altLang="en-US" sz="1400" dirty="0"/>
              <a:t> 해당 음원사이트로 이동한다</a:t>
            </a:r>
            <a:endParaRPr lang="en-US" altLang="ko-KR" sz="1400" dirty="0"/>
          </a:p>
          <a:p>
            <a:pPr marL="0" indent="0">
              <a:buNone/>
            </a:pPr>
            <a:r>
              <a:rPr lang="ko-KR" altLang="en-US" sz="1400" dirty="0"/>
              <a:t>확인 버튼 </a:t>
            </a:r>
            <a:r>
              <a:rPr lang="ko-KR" altLang="en-US" sz="1400" dirty="0" err="1"/>
              <a:t>클릭시</a:t>
            </a:r>
            <a:r>
              <a:rPr lang="ko-KR" altLang="en-US" sz="1400" dirty="0"/>
              <a:t> </a:t>
            </a:r>
            <a:r>
              <a:rPr lang="ko-KR" altLang="en-US" sz="1400" dirty="0" err="1"/>
              <a:t>알림화면이</a:t>
            </a:r>
            <a:r>
              <a:rPr lang="ko-KR" altLang="en-US" sz="1400" dirty="0"/>
              <a:t> 사라진다</a:t>
            </a:r>
            <a:endParaRPr lang="en-US" altLang="ko-KR" sz="1400" dirty="0"/>
          </a:p>
          <a:p>
            <a:pPr marL="0" indent="0">
              <a:buNone/>
            </a:pPr>
            <a:r>
              <a:rPr lang="ko-KR" altLang="en-US" sz="1400" dirty="0"/>
              <a:t>취소 버튼 </a:t>
            </a:r>
            <a:r>
              <a:rPr lang="ko-KR" altLang="en-US" sz="1400" dirty="0" err="1"/>
              <a:t>클릭시</a:t>
            </a:r>
            <a:r>
              <a:rPr lang="ko-KR" altLang="en-US" sz="1400" dirty="0"/>
              <a:t> </a:t>
            </a:r>
            <a:r>
              <a:rPr lang="en-US" altLang="ko-KR" sz="1400" dirty="0"/>
              <a:t>BGM</a:t>
            </a:r>
            <a:r>
              <a:rPr lang="ko-KR" altLang="en-US" sz="1400" dirty="0"/>
              <a:t>등록이 취소된다</a:t>
            </a:r>
            <a:endParaRPr lang="en-US" altLang="ko-KR" sz="1400" dirty="0"/>
          </a:p>
          <a:p>
            <a:pPr marL="0" indent="0">
              <a:buNone/>
            </a:pPr>
            <a:endParaRPr lang="en-US" altLang="ko-KR" sz="1400" dirty="0"/>
          </a:p>
        </p:txBody>
      </p:sp>
      <p:sp>
        <p:nvSpPr>
          <p:cNvPr id="7" name="Oval 9">
            <a:extLst>
              <a:ext uri="{FF2B5EF4-FFF2-40B4-BE49-F238E27FC236}">
                <a16:creationId xmlns:a16="http://schemas.microsoft.com/office/drawing/2014/main" id="{CECCB73C-E231-477F-9FB0-16FD6520586A}"/>
              </a:ext>
            </a:extLst>
          </p:cNvPr>
          <p:cNvSpPr/>
          <p:nvPr/>
        </p:nvSpPr>
        <p:spPr>
          <a:xfrm>
            <a:off x="2070783" y="3251467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9" name="Oval 9">
            <a:extLst>
              <a:ext uri="{FF2B5EF4-FFF2-40B4-BE49-F238E27FC236}">
                <a16:creationId xmlns:a16="http://schemas.microsoft.com/office/drawing/2014/main" id="{80A1FF28-7EE1-45B2-9016-BF3035726F5C}"/>
              </a:ext>
            </a:extLst>
          </p:cNvPr>
          <p:cNvSpPr/>
          <p:nvPr/>
        </p:nvSpPr>
        <p:spPr>
          <a:xfrm>
            <a:off x="2118205" y="5193425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2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FC1A43B-0941-4357-8CE5-157B8BEB86C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564" t="37247" r="39794" b="33892"/>
          <a:stretch/>
        </p:blipFill>
        <p:spPr>
          <a:xfrm>
            <a:off x="5679347" y="3132816"/>
            <a:ext cx="3187816" cy="2422740"/>
          </a:xfrm>
          <a:prstGeom prst="rect">
            <a:avLst/>
          </a:prstGeom>
        </p:spPr>
      </p:pic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6D20CDE3-ED87-43BB-BA4B-8D369760A437}"/>
              </a:ext>
            </a:extLst>
          </p:cNvPr>
          <p:cNvCxnSpPr/>
          <p:nvPr/>
        </p:nvCxnSpPr>
        <p:spPr>
          <a:xfrm flipV="1">
            <a:off x="5310231" y="4344186"/>
            <a:ext cx="369116" cy="100799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9">
            <a:extLst>
              <a:ext uri="{FF2B5EF4-FFF2-40B4-BE49-F238E27FC236}">
                <a16:creationId xmlns:a16="http://schemas.microsoft.com/office/drawing/2014/main" id="{FF46841F-9AE1-46EF-A26C-7A2DA06ABF7F}"/>
              </a:ext>
            </a:extLst>
          </p:cNvPr>
          <p:cNvSpPr/>
          <p:nvPr/>
        </p:nvSpPr>
        <p:spPr>
          <a:xfrm>
            <a:off x="5677655" y="3132816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1418073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BC75F4F2-78C8-487D-A959-6AB3C2C84F4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693" y="1664575"/>
            <a:ext cx="7560439" cy="4252747"/>
          </a:xfr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업로드 화면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화면 구성</a:t>
            </a:r>
            <a:r>
              <a:rPr lang="en-US" altLang="ko-KR" dirty="0"/>
              <a:t>-5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9010996" y="872836"/>
            <a:ext cx="2344392" cy="5835535"/>
          </a:xfrm>
        </p:spPr>
        <p:txBody>
          <a:bodyPr/>
          <a:lstStyle/>
          <a:p>
            <a:pPr marL="342900" indent="-342900">
              <a:buAutoNum type="arabicPeriod"/>
            </a:pPr>
            <a:r>
              <a:rPr lang="ko-KR" altLang="en-US" sz="1400" dirty="0"/>
              <a:t>음원 파일 업로드 </a:t>
            </a:r>
            <a:endParaRPr lang="en-US" altLang="ko-KR" sz="1400" dirty="0"/>
          </a:p>
          <a:p>
            <a:pPr marL="0" indent="0">
              <a:buNone/>
            </a:pPr>
            <a:r>
              <a:rPr lang="ko-KR" altLang="en-US" sz="1200" dirty="0"/>
              <a:t>업로드 할 음원 파일을 찾는 파일 탐색기이다</a:t>
            </a:r>
            <a:endParaRPr lang="en-US" altLang="ko-KR" sz="1200" dirty="0"/>
          </a:p>
          <a:p>
            <a:pPr marL="0" indent="0">
              <a:buNone/>
            </a:pPr>
            <a:r>
              <a:rPr lang="en-US" altLang="ko-KR" sz="1200" dirty="0"/>
              <a:t>mp3,/mp4</a:t>
            </a:r>
            <a:r>
              <a:rPr lang="ko-KR" altLang="en-US" sz="1200" dirty="0"/>
              <a:t>형식만 업로드 가능하다</a:t>
            </a:r>
            <a:endParaRPr lang="en-US" altLang="ko-KR" sz="1200" dirty="0"/>
          </a:p>
          <a:p>
            <a:pPr marL="0" indent="0">
              <a:buNone/>
            </a:pPr>
            <a:r>
              <a:rPr lang="ko-KR" altLang="en-US" sz="1200" dirty="0"/>
              <a:t>열기 버튼 </a:t>
            </a:r>
            <a:r>
              <a:rPr lang="ko-KR" altLang="en-US" sz="1200" dirty="0" err="1"/>
              <a:t>클릭시</a:t>
            </a:r>
            <a:r>
              <a:rPr lang="ko-KR" altLang="en-US" sz="1200" dirty="0"/>
              <a:t> 파일이 업로드 되고 취소 버튼 </a:t>
            </a:r>
            <a:r>
              <a:rPr lang="ko-KR" altLang="en-US" sz="1200" dirty="0" err="1"/>
              <a:t>클릭시</a:t>
            </a:r>
            <a:r>
              <a:rPr lang="ko-KR" altLang="en-US" sz="1200" dirty="0"/>
              <a:t> 업로드가 취소된다</a:t>
            </a:r>
            <a:endParaRPr lang="en-US" altLang="ko-KR" sz="1200" dirty="0"/>
          </a:p>
          <a:p>
            <a:pPr marL="0" indent="0">
              <a:buNone/>
            </a:pPr>
            <a:r>
              <a:rPr lang="en-US" altLang="ko-KR" sz="1400" dirty="0"/>
              <a:t>2. </a:t>
            </a:r>
            <a:r>
              <a:rPr lang="ko-KR" altLang="en-US" sz="1400" dirty="0"/>
              <a:t>주의사항 화면</a:t>
            </a:r>
            <a:endParaRPr lang="en-US" altLang="ko-KR" sz="1400" dirty="0"/>
          </a:p>
          <a:p>
            <a:pPr marL="0" indent="0">
              <a:buNone/>
            </a:pPr>
            <a:r>
              <a:rPr lang="ko-KR" altLang="en-US" sz="1200" dirty="0"/>
              <a:t> 파일 업로드에 대한 주의사항을 나타낸다</a:t>
            </a:r>
            <a:endParaRPr lang="en-US" altLang="ko-KR" sz="1200" dirty="0"/>
          </a:p>
          <a:p>
            <a:pPr marL="0" indent="0">
              <a:buNone/>
            </a:pPr>
            <a:r>
              <a:rPr lang="en-US" altLang="ko-KR" sz="1400" dirty="0"/>
              <a:t>3. </a:t>
            </a:r>
            <a:r>
              <a:rPr lang="ko-KR" altLang="en-US" sz="1400" dirty="0"/>
              <a:t>음원 검색 버튼</a:t>
            </a:r>
            <a:endParaRPr lang="en-US" altLang="ko-KR" sz="1400" dirty="0"/>
          </a:p>
          <a:p>
            <a:pPr marL="0" indent="0">
              <a:buNone/>
            </a:pPr>
            <a:r>
              <a:rPr lang="ko-KR" altLang="en-US" sz="1200" dirty="0"/>
              <a:t>해당 업로드 파일이 음원에 존재하는지 검색하는 버튼이다</a:t>
            </a:r>
            <a:endParaRPr lang="en-US" altLang="ko-KR" sz="1200" dirty="0"/>
          </a:p>
          <a:p>
            <a:pPr marL="0" indent="0">
              <a:buNone/>
            </a:pPr>
            <a:r>
              <a:rPr lang="en-US" altLang="ko-KR" sz="1400" dirty="0"/>
              <a:t>4. </a:t>
            </a:r>
            <a:r>
              <a:rPr lang="ko-KR" altLang="en-US" sz="1400" dirty="0"/>
              <a:t>동의 버튼</a:t>
            </a:r>
            <a:r>
              <a:rPr lang="en-US" altLang="ko-KR" sz="1400" dirty="0"/>
              <a:t> </a:t>
            </a:r>
          </a:p>
          <a:p>
            <a:pPr marL="0" indent="0">
              <a:buNone/>
            </a:pPr>
            <a:r>
              <a:rPr lang="ko-KR" altLang="en-US" sz="1200" dirty="0"/>
              <a:t>주의사항에 대한 동의 버튼이다</a:t>
            </a:r>
            <a:endParaRPr lang="en-US" altLang="ko-KR" sz="1200" dirty="0"/>
          </a:p>
          <a:p>
            <a:pPr marL="0" indent="0">
              <a:buNone/>
            </a:pPr>
            <a:r>
              <a:rPr lang="ko-KR" altLang="en-US" sz="1200" dirty="0" err="1"/>
              <a:t>클릭시</a:t>
            </a:r>
            <a:r>
              <a:rPr lang="ko-KR" altLang="en-US" sz="1200" dirty="0"/>
              <a:t> 주의사항 화면이 사라진다</a:t>
            </a:r>
            <a:endParaRPr lang="en-US" altLang="ko-KR" sz="1200" dirty="0"/>
          </a:p>
          <a:p>
            <a:pPr marL="0" indent="0">
              <a:buNone/>
            </a:pPr>
            <a:r>
              <a:rPr lang="en-US" altLang="ko-KR" sz="1400" dirty="0"/>
              <a:t>5. </a:t>
            </a:r>
            <a:r>
              <a:rPr lang="ko-KR" altLang="en-US" sz="1400" dirty="0"/>
              <a:t>취소 버튼</a:t>
            </a:r>
            <a:endParaRPr lang="en-US" altLang="ko-KR" sz="1400" dirty="0"/>
          </a:p>
          <a:p>
            <a:pPr marL="0" indent="0">
              <a:buNone/>
            </a:pPr>
            <a:r>
              <a:rPr lang="ko-KR" altLang="en-US" sz="1200" dirty="0"/>
              <a:t>주의사항에 대해 동의하지 않는 버튼이다</a:t>
            </a:r>
            <a:endParaRPr lang="en-US" altLang="ko-KR" sz="1200" dirty="0"/>
          </a:p>
          <a:p>
            <a:pPr marL="0" indent="0">
              <a:buNone/>
            </a:pPr>
            <a:r>
              <a:rPr lang="ko-KR" altLang="en-US" sz="1200" dirty="0" err="1"/>
              <a:t>클릭시</a:t>
            </a:r>
            <a:r>
              <a:rPr lang="ko-KR" altLang="en-US" sz="1200" dirty="0"/>
              <a:t> 파일 업로드가 취소한다</a:t>
            </a:r>
            <a:endParaRPr lang="en-US" altLang="ko-KR" sz="1200" dirty="0"/>
          </a:p>
        </p:txBody>
      </p:sp>
      <p:sp>
        <p:nvSpPr>
          <p:cNvPr id="7" name="Oval 9">
            <a:extLst>
              <a:ext uri="{FF2B5EF4-FFF2-40B4-BE49-F238E27FC236}">
                <a16:creationId xmlns:a16="http://schemas.microsoft.com/office/drawing/2014/main" id="{CECCB73C-E231-477F-9FB0-16FD6520586A}"/>
              </a:ext>
            </a:extLst>
          </p:cNvPr>
          <p:cNvSpPr/>
          <p:nvPr/>
        </p:nvSpPr>
        <p:spPr>
          <a:xfrm>
            <a:off x="1298996" y="1664575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9" name="Oval 9">
            <a:extLst>
              <a:ext uri="{FF2B5EF4-FFF2-40B4-BE49-F238E27FC236}">
                <a16:creationId xmlns:a16="http://schemas.microsoft.com/office/drawing/2014/main" id="{80A1FF28-7EE1-45B2-9016-BF3035726F5C}"/>
              </a:ext>
            </a:extLst>
          </p:cNvPr>
          <p:cNvSpPr/>
          <p:nvPr/>
        </p:nvSpPr>
        <p:spPr>
          <a:xfrm>
            <a:off x="5532525" y="3020677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2</a:t>
            </a:r>
          </a:p>
        </p:txBody>
      </p:sp>
      <p:sp>
        <p:nvSpPr>
          <p:cNvPr id="8" name="Oval 9">
            <a:extLst>
              <a:ext uri="{FF2B5EF4-FFF2-40B4-BE49-F238E27FC236}">
                <a16:creationId xmlns:a16="http://schemas.microsoft.com/office/drawing/2014/main" id="{79808B93-0C3C-4347-AE3C-ABE1B9FC9B3E}"/>
              </a:ext>
            </a:extLst>
          </p:cNvPr>
          <p:cNvSpPr/>
          <p:nvPr/>
        </p:nvSpPr>
        <p:spPr>
          <a:xfrm>
            <a:off x="5315810" y="3474839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3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C53D857-7A2C-4EF2-97A5-85E718FB357B}"/>
              </a:ext>
            </a:extLst>
          </p:cNvPr>
          <p:cNvSpPr/>
          <p:nvPr/>
        </p:nvSpPr>
        <p:spPr>
          <a:xfrm>
            <a:off x="4142180" y="4365470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4</a:t>
            </a:r>
          </a:p>
        </p:txBody>
      </p:sp>
      <p:sp>
        <p:nvSpPr>
          <p:cNvPr id="11" name="Oval 9">
            <a:extLst>
              <a:ext uri="{FF2B5EF4-FFF2-40B4-BE49-F238E27FC236}">
                <a16:creationId xmlns:a16="http://schemas.microsoft.com/office/drawing/2014/main" id="{B41CA678-6C03-45D3-B05C-A8CB637E228B}"/>
              </a:ext>
            </a:extLst>
          </p:cNvPr>
          <p:cNvSpPr/>
          <p:nvPr/>
        </p:nvSpPr>
        <p:spPr>
          <a:xfrm>
            <a:off x="4887912" y="4321020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6759650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BC75F4F2-78C8-487D-A959-6AB3C2C84F4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693" y="1664575"/>
            <a:ext cx="7560439" cy="4252746"/>
          </a:xfr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업로드 화면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화면 구성</a:t>
            </a:r>
            <a:r>
              <a:rPr lang="en-US" altLang="ko-KR" dirty="0"/>
              <a:t>-6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9010996" y="872836"/>
            <a:ext cx="2344392" cy="5835535"/>
          </a:xfrm>
        </p:spPr>
        <p:txBody>
          <a:bodyPr/>
          <a:lstStyle/>
          <a:p>
            <a:pPr marL="342900" indent="-342900">
              <a:buAutoNum type="arabicPeriod"/>
            </a:pPr>
            <a:r>
              <a:rPr lang="ko-KR" altLang="en-US" sz="1400" dirty="0"/>
              <a:t>게시글 내용 </a:t>
            </a:r>
            <a:endParaRPr lang="en-US" altLang="ko-KR" sz="1400" dirty="0"/>
          </a:p>
          <a:p>
            <a:pPr marL="0" indent="0">
              <a:buNone/>
            </a:pPr>
            <a:r>
              <a:rPr lang="ko-KR" altLang="en-US" sz="1200" dirty="0"/>
              <a:t>게시글의 내용에 해당하는 입력창이다</a:t>
            </a:r>
            <a:endParaRPr lang="en-US" altLang="ko-KR" sz="1200" dirty="0"/>
          </a:p>
          <a:p>
            <a:pPr marL="0" indent="0">
              <a:buNone/>
            </a:pPr>
            <a:r>
              <a:rPr lang="en-US" altLang="ko-KR" sz="1400" dirty="0"/>
              <a:t>2. </a:t>
            </a:r>
            <a:r>
              <a:rPr lang="ko-KR" altLang="en-US" sz="1400" dirty="0"/>
              <a:t>태그 </a:t>
            </a:r>
            <a:endParaRPr lang="en-US" altLang="ko-KR" sz="1400" dirty="0"/>
          </a:p>
          <a:p>
            <a:pPr marL="0" indent="0">
              <a:buNone/>
            </a:pPr>
            <a:r>
              <a:rPr lang="ko-KR" altLang="en-US" sz="1200" dirty="0"/>
              <a:t> 게시글의 태그를 입력하는 창이다</a:t>
            </a:r>
            <a:endParaRPr lang="en-US" altLang="ko-KR" sz="1200" dirty="0"/>
          </a:p>
          <a:p>
            <a:pPr marL="0" indent="0">
              <a:buNone/>
            </a:pPr>
            <a:r>
              <a:rPr lang="en-US" altLang="ko-KR" sz="1400" dirty="0"/>
              <a:t>3. </a:t>
            </a:r>
            <a:r>
              <a:rPr lang="ko-KR" altLang="en-US" sz="1400" dirty="0"/>
              <a:t>출처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200" dirty="0"/>
              <a:t>BGM</a:t>
            </a:r>
            <a:r>
              <a:rPr lang="ko-KR" altLang="en-US" sz="1200" dirty="0"/>
              <a:t>의 </a:t>
            </a:r>
            <a:r>
              <a:rPr lang="ko-KR" altLang="en-US" sz="1200" dirty="0" err="1"/>
              <a:t>음원출처를</a:t>
            </a:r>
            <a:r>
              <a:rPr lang="ko-KR" altLang="en-US" sz="1200" dirty="0"/>
              <a:t> 명시하는 창이다</a:t>
            </a:r>
            <a:endParaRPr lang="en-US" altLang="ko-KR" sz="1200" dirty="0"/>
          </a:p>
          <a:p>
            <a:pPr marL="0" indent="0">
              <a:buNone/>
            </a:pPr>
            <a:r>
              <a:rPr lang="en-US" altLang="ko-KR" sz="1400" dirty="0"/>
              <a:t>4. </a:t>
            </a:r>
            <a:r>
              <a:rPr lang="ko-KR" altLang="en-US" sz="1400" dirty="0"/>
              <a:t>자작곡 선택 버튼</a:t>
            </a:r>
            <a:endParaRPr lang="en-US" altLang="ko-KR" sz="1400" dirty="0"/>
          </a:p>
          <a:p>
            <a:pPr marL="0" indent="0">
              <a:buNone/>
            </a:pPr>
            <a:r>
              <a:rPr lang="ko-KR" altLang="en-US" sz="1200" dirty="0"/>
              <a:t>해당 </a:t>
            </a:r>
            <a:r>
              <a:rPr lang="en-US" altLang="ko-KR" sz="1200" dirty="0"/>
              <a:t>BGM</a:t>
            </a:r>
            <a:r>
              <a:rPr lang="ko-KR" altLang="en-US" sz="1200" dirty="0"/>
              <a:t>이 자작곡인지 아닌지 체크하는 버튼이다</a:t>
            </a:r>
            <a:endParaRPr lang="en-US" altLang="ko-KR" sz="1200" dirty="0"/>
          </a:p>
        </p:txBody>
      </p:sp>
      <p:sp>
        <p:nvSpPr>
          <p:cNvPr id="7" name="Oval 9">
            <a:extLst>
              <a:ext uri="{FF2B5EF4-FFF2-40B4-BE49-F238E27FC236}">
                <a16:creationId xmlns:a16="http://schemas.microsoft.com/office/drawing/2014/main" id="{CECCB73C-E231-477F-9FB0-16FD6520586A}"/>
              </a:ext>
            </a:extLst>
          </p:cNvPr>
          <p:cNvSpPr/>
          <p:nvPr/>
        </p:nvSpPr>
        <p:spPr>
          <a:xfrm>
            <a:off x="2118146" y="2617075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9" name="Oval 9">
            <a:extLst>
              <a:ext uri="{FF2B5EF4-FFF2-40B4-BE49-F238E27FC236}">
                <a16:creationId xmlns:a16="http://schemas.microsoft.com/office/drawing/2014/main" id="{80A1FF28-7EE1-45B2-9016-BF3035726F5C}"/>
              </a:ext>
            </a:extLst>
          </p:cNvPr>
          <p:cNvSpPr/>
          <p:nvPr/>
        </p:nvSpPr>
        <p:spPr>
          <a:xfrm>
            <a:off x="2118146" y="3632721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2</a:t>
            </a:r>
          </a:p>
        </p:txBody>
      </p:sp>
      <p:sp>
        <p:nvSpPr>
          <p:cNvPr id="8" name="Oval 9">
            <a:extLst>
              <a:ext uri="{FF2B5EF4-FFF2-40B4-BE49-F238E27FC236}">
                <a16:creationId xmlns:a16="http://schemas.microsoft.com/office/drawing/2014/main" id="{79808B93-0C3C-4347-AE3C-ABE1B9FC9B3E}"/>
              </a:ext>
            </a:extLst>
          </p:cNvPr>
          <p:cNvSpPr/>
          <p:nvPr/>
        </p:nvSpPr>
        <p:spPr>
          <a:xfrm>
            <a:off x="2118146" y="4775021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3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C53D857-7A2C-4EF2-97A5-85E718FB357B}"/>
              </a:ext>
            </a:extLst>
          </p:cNvPr>
          <p:cNvSpPr/>
          <p:nvPr/>
        </p:nvSpPr>
        <p:spPr>
          <a:xfrm>
            <a:off x="2118146" y="5346171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9807757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BC75F4F2-78C8-487D-A959-6AB3C2C84F4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694" y="1664575"/>
            <a:ext cx="7560437" cy="4252746"/>
          </a:xfr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업로드 화면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화면 구성</a:t>
            </a:r>
            <a:r>
              <a:rPr lang="en-US" altLang="ko-KR" dirty="0"/>
              <a:t>-7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9010996" y="872836"/>
            <a:ext cx="2344392" cy="5835535"/>
          </a:xfrm>
        </p:spPr>
        <p:txBody>
          <a:bodyPr/>
          <a:lstStyle/>
          <a:p>
            <a:pPr marL="342900" indent="-342900">
              <a:buAutoNum type="arabicPeriod"/>
            </a:pPr>
            <a:r>
              <a:rPr lang="ko-KR" altLang="en-US" sz="1400" dirty="0"/>
              <a:t>차단 대상에 대한 주의 사항 </a:t>
            </a:r>
            <a:endParaRPr lang="en-US" altLang="ko-KR" sz="1400" dirty="0"/>
          </a:p>
          <a:p>
            <a:pPr marL="0" indent="0">
              <a:buNone/>
            </a:pPr>
            <a:r>
              <a:rPr lang="ko-KR" altLang="en-US" sz="1200" dirty="0"/>
              <a:t>정책으로 명시한 주의사항을 나타낸다</a:t>
            </a:r>
            <a:endParaRPr lang="en-US" altLang="ko-KR" sz="1200" dirty="0"/>
          </a:p>
          <a:p>
            <a:pPr marL="0" indent="0">
              <a:buNone/>
            </a:pPr>
            <a:r>
              <a:rPr lang="en-US" altLang="ko-KR" sz="1400" dirty="0"/>
              <a:t>2. </a:t>
            </a:r>
            <a:r>
              <a:rPr lang="ko-KR" altLang="en-US" sz="1400" dirty="0"/>
              <a:t>업로드 버튼</a:t>
            </a:r>
            <a:endParaRPr lang="en-US" altLang="ko-KR" sz="1400" dirty="0"/>
          </a:p>
          <a:p>
            <a:pPr marL="0" indent="0">
              <a:buNone/>
            </a:pPr>
            <a:r>
              <a:rPr lang="ko-KR" altLang="en-US" sz="1200" dirty="0" err="1"/>
              <a:t>클릭시</a:t>
            </a:r>
            <a:r>
              <a:rPr lang="ko-KR" altLang="en-US" sz="1200" dirty="0"/>
              <a:t> 파일이 </a:t>
            </a:r>
            <a:r>
              <a:rPr lang="ko-KR" altLang="en-US" sz="1200" dirty="0" err="1"/>
              <a:t>업로드된다</a:t>
            </a:r>
            <a:endParaRPr lang="en-US" altLang="ko-KR" sz="1200" dirty="0"/>
          </a:p>
        </p:txBody>
      </p:sp>
      <p:sp>
        <p:nvSpPr>
          <p:cNvPr id="7" name="Oval 9">
            <a:extLst>
              <a:ext uri="{FF2B5EF4-FFF2-40B4-BE49-F238E27FC236}">
                <a16:creationId xmlns:a16="http://schemas.microsoft.com/office/drawing/2014/main" id="{CECCB73C-E231-477F-9FB0-16FD6520586A}"/>
              </a:ext>
            </a:extLst>
          </p:cNvPr>
          <p:cNvSpPr/>
          <p:nvPr/>
        </p:nvSpPr>
        <p:spPr>
          <a:xfrm>
            <a:off x="2075556" y="3790603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9" name="Oval 9">
            <a:extLst>
              <a:ext uri="{FF2B5EF4-FFF2-40B4-BE49-F238E27FC236}">
                <a16:creationId xmlns:a16="http://schemas.microsoft.com/office/drawing/2014/main" id="{80A1FF28-7EE1-45B2-9016-BF3035726F5C}"/>
              </a:ext>
            </a:extLst>
          </p:cNvPr>
          <p:cNvSpPr/>
          <p:nvPr/>
        </p:nvSpPr>
        <p:spPr>
          <a:xfrm>
            <a:off x="2075556" y="4970400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4884073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BC75F4F2-78C8-487D-A959-6AB3C2C84F4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694" y="1736141"/>
            <a:ext cx="7560437" cy="4109614"/>
          </a:xfr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로그인 화면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화면 구성</a:t>
            </a:r>
            <a:r>
              <a:rPr lang="en-US" altLang="ko-KR" dirty="0"/>
              <a:t>-1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9010996" y="872836"/>
            <a:ext cx="2344392" cy="5835535"/>
          </a:xfrm>
        </p:spPr>
        <p:txBody>
          <a:bodyPr/>
          <a:lstStyle/>
          <a:p>
            <a:pPr marL="342900" indent="-342900">
              <a:buAutoNum type="arabicPeriod"/>
            </a:pPr>
            <a:r>
              <a:rPr lang="ko-KR" altLang="en-US" sz="1400" dirty="0"/>
              <a:t>사이트 연동 로그인 버튼</a:t>
            </a:r>
            <a:endParaRPr lang="en-US" altLang="ko-KR" sz="1400" dirty="0"/>
          </a:p>
          <a:p>
            <a:pPr marL="0" indent="0">
              <a:buNone/>
            </a:pPr>
            <a:r>
              <a:rPr lang="ko-KR" altLang="en-US" sz="1200" dirty="0" err="1"/>
              <a:t>클릭시</a:t>
            </a:r>
            <a:r>
              <a:rPr lang="ko-KR" altLang="en-US" sz="1200" dirty="0"/>
              <a:t> 해당 사이트가 나타난다</a:t>
            </a:r>
            <a:endParaRPr lang="en-US" altLang="ko-KR" sz="1200" dirty="0"/>
          </a:p>
          <a:p>
            <a:pPr marL="0" indent="0">
              <a:buNone/>
            </a:pPr>
            <a:r>
              <a:rPr lang="en-US" altLang="ko-KR" sz="1400" dirty="0"/>
              <a:t>2. </a:t>
            </a:r>
            <a:r>
              <a:rPr lang="ko-KR" altLang="en-US" sz="1400" dirty="0"/>
              <a:t>이메일</a:t>
            </a:r>
            <a:endParaRPr lang="en-US" altLang="ko-KR" sz="1400" dirty="0"/>
          </a:p>
          <a:p>
            <a:pPr marL="0" indent="0">
              <a:buNone/>
            </a:pPr>
            <a:r>
              <a:rPr lang="ko-KR" altLang="en-US" sz="1200" dirty="0"/>
              <a:t>등록된 회원의 이메일 </a:t>
            </a:r>
            <a:r>
              <a:rPr lang="ko-KR" altLang="en-US" sz="1200" dirty="0" err="1"/>
              <a:t>입력창</a:t>
            </a:r>
            <a:endParaRPr lang="en-US" altLang="ko-KR" sz="1200" dirty="0"/>
          </a:p>
          <a:p>
            <a:pPr marL="0" indent="0">
              <a:buNone/>
            </a:pPr>
            <a:r>
              <a:rPr lang="en-US" altLang="ko-KR" sz="1400" dirty="0"/>
              <a:t>3. </a:t>
            </a:r>
            <a:r>
              <a:rPr lang="ko-KR" altLang="en-US" sz="1400" dirty="0"/>
              <a:t>비밀번호</a:t>
            </a:r>
            <a:endParaRPr lang="en-US" altLang="ko-KR" sz="1400" dirty="0"/>
          </a:p>
          <a:p>
            <a:pPr marL="0" indent="0">
              <a:buNone/>
            </a:pPr>
            <a:r>
              <a:rPr lang="ko-KR" altLang="en-US" sz="1200" dirty="0"/>
              <a:t>등록된 회원의 비밀번호 </a:t>
            </a:r>
            <a:r>
              <a:rPr lang="ko-KR" altLang="en-US" sz="1200" dirty="0" err="1"/>
              <a:t>입력창</a:t>
            </a:r>
            <a:endParaRPr lang="en-US" altLang="ko-KR" sz="1200" dirty="0"/>
          </a:p>
          <a:p>
            <a:pPr marL="0" indent="0">
              <a:buNone/>
            </a:pPr>
            <a:r>
              <a:rPr lang="en-US" altLang="ko-KR" sz="1400" dirty="0"/>
              <a:t>4. </a:t>
            </a:r>
            <a:r>
              <a:rPr lang="ko-KR" altLang="en-US" sz="1400" dirty="0"/>
              <a:t>로그인 유지버튼</a:t>
            </a:r>
            <a:endParaRPr lang="en-US" altLang="ko-KR" sz="1400" dirty="0"/>
          </a:p>
          <a:p>
            <a:pPr marL="0" indent="0">
              <a:buNone/>
            </a:pPr>
            <a:r>
              <a:rPr lang="ko-KR" altLang="en-US" sz="1200" dirty="0" err="1"/>
              <a:t>클릭시</a:t>
            </a:r>
            <a:r>
              <a:rPr lang="ko-KR" altLang="en-US" sz="1200" dirty="0"/>
              <a:t> </a:t>
            </a:r>
            <a:r>
              <a:rPr lang="en-US" altLang="ko-KR" sz="1200" dirty="0"/>
              <a:t>1</a:t>
            </a:r>
            <a:r>
              <a:rPr lang="ko-KR" altLang="en-US" sz="1200" dirty="0"/>
              <a:t>달 동안 로그인 상태를 유지한다</a:t>
            </a:r>
            <a:endParaRPr lang="en-US" altLang="ko-KR" sz="1200" dirty="0"/>
          </a:p>
          <a:p>
            <a:pPr marL="0" indent="0">
              <a:buNone/>
            </a:pPr>
            <a:r>
              <a:rPr lang="en-US" altLang="ko-KR" sz="1400" dirty="0"/>
              <a:t>5. </a:t>
            </a:r>
            <a:r>
              <a:rPr lang="ko-KR" altLang="en-US" sz="1400" dirty="0"/>
              <a:t>로그인 버튼</a:t>
            </a:r>
            <a:endParaRPr lang="en-US" altLang="ko-KR" sz="1400" dirty="0"/>
          </a:p>
          <a:p>
            <a:pPr marL="0" indent="0">
              <a:buNone/>
            </a:pPr>
            <a:r>
              <a:rPr lang="ko-KR" altLang="en-US" sz="1200" dirty="0" err="1"/>
              <a:t>클릭시</a:t>
            </a:r>
            <a:r>
              <a:rPr lang="ko-KR" altLang="en-US" sz="1200" dirty="0"/>
              <a:t> 로그인을 실행한다</a:t>
            </a:r>
            <a:endParaRPr lang="en-US" altLang="ko-KR" sz="1200" dirty="0"/>
          </a:p>
          <a:p>
            <a:pPr marL="0" indent="0">
              <a:buNone/>
            </a:pPr>
            <a:r>
              <a:rPr lang="ko-KR" altLang="en-US" sz="1200" dirty="0"/>
              <a:t>이메일이나 비밀번호가 일치하지 </a:t>
            </a:r>
            <a:r>
              <a:rPr lang="ko-KR" altLang="en-US" sz="1200" dirty="0" err="1"/>
              <a:t>않을시</a:t>
            </a:r>
            <a:r>
              <a:rPr lang="ko-KR" altLang="en-US" sz="1200" dirty="0"/>
              <a:t>  로그인 버튼 하단에 </a:t>
            </a:r>
            <a:r>
              <a:rPr lang="ko-KR" altLang="en-US" sz="1200" dirty="0" err="1"/>
              <a:t>알림창으로</a:t>
            </a:r>
            <a:r>
              <a:rPr lang="ko-KR" altLang="en-US" sz="1200" dirty="0"/>
              <a:t> 이메일과 비밀번호가 일치하지 않음이 나타난다</a:t>
            </a:r>
            <a:endParaRPr lang="en-US" altLang="ko-KR" sz="1200" dirty="0"/>
          </a:p>
          <a:p>
            <a:pPr marL="0" indent="0">
              <a:buNone/>
            </a:pPr>
            <a:r>
              <a:rPr lang="en-US" altLang="ko-KR" sz="1200" dirty="0"/>
              <a:t>6. </a:t>
            </a:r>
            <a:r>
              <a:rPr lang="ko-KR" altLang="en-US" sz="1200" dirty="0"/>
              <a:t>비밀번호 찾기 링크</a:t>
            </a:r>
            <a:endParaRPr lang="en-US" altLang="ko-KR" sz="1200" dirty="0"/>
          </a:p>
          <a:p>
            <a:pPr marL="0" indent="0">
              <a:buNone/>
            </a:pPr>
            <a:r>
              <a:rPr lang="ko-KR" altLang="en-US" sz="1200" dirty="0" err="1"/>
              <a:t>클릭시</a:t>
            </a:r>
            <a:r>
              <a:rPr lang="ko-KR" altLang="en-US" sz="1200" dirty="0"/>
              <a:t> 비밀번호 찾기 화면으로 이동한다</a:t>
            </a:r>
            <a:endParaRPr lang="en-US" altLang="ko-KR" sz="1200" dirty="0"/>
          </a:p>
          <a:p>
            <a:pPr marL="0" indent="0">
              <a:buNone/>
            </a:pPr>
            <a:r>
              <a:rPr lang="en-US" altLang="ko-KR" sz="1200" dirty="0"/>
              <a:t>7. </a:t>
            </a:r>
            <a:r>
              <a:rPr lang="ko-KR" altLang="en-US" sz="1200" dirty="0"/>
              <a:t>회원가입 링크</a:t>
            </a:r>
            <a:endParaRPr lang="en-US" altLang="ko-KR" sz="1200" dirty="0"/>
          </a:p>
          <a:p>
            <a:pPr marL="0" indent="0">
              <a:buNone/>
            </a:pPr>
            <a:r>
              <a:rPr lang="ko-KR" altLang="en-US" sz="1200" dirty="0" err="1"/>
              <a:t>클릭시</a:t>
            </a:r>
            <a:r>
              <a:rPr lang="ko-KR" altLang="en-US" sz="1200" dirty="0"/>
              <a:t> 회원가입 화면으로 이동한다</a:t>
            </a: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</p:txBody>
      </p:sp>
      <p:sp>
        <p:nvSpPr>
          <p:cNvPr id="7" name="Oval 9">
            <a:extLst>
              <a:ext uri="{FF2B5EF4-FFF2-40B4-BE49-F238E27FC236}">
                <a16:creationId xmlns:a16="http://schemas.microsoft.com/office/drawing/2014/main" id="{CECCB73C-E231-477F-9FB0-16FD6520586A}"/>
              </a:ext>
            </a:extLst>
          </p:cNvPr>
          <p:cNvSpPr/>
          <p:nvPr/>
        </p:nvSpPr>
        <p:spPr>
          <a:xfrm>
            <a:off x="2233438" y="2601883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9" name="Oval 9">
            <a:extLst>
              <a:ext uri="{FF2B5EF4-FFF2-40B4-BE49-F238E27FC236}">
                <a16:creationId xmlns:a16="http://schemas.microsoft.com/office/drawing/2014/main" id="{80A1FF28-7EE1-45B2-9016-BF3035726F5C}"/>
              </a:ext>
            </a:extLst>
          </p:cNvPr>
          <p:cNvSpPr/>
          <p:nvPr/>
        </p:nvSpPr>
        <p:spPr>
          <a:xfrm>
            <a:off x="2104676" y="3057780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2</a:t>
            </a:r>
          </a:p>
        </p:txBody>
      </p:sp>
      <p:sp>
        <p:nvSpPr>
          <p:cNvPr id="8" name="Oval 9">
            <a:extLst>
              <a:ext uri="{FF2B5EF4-FFF2-40B4-BE49-F238E27FC236}">
                <a16:creationId xmlns:a16="http://schemas.microsoft.com/office/drawing/2014/main" id="{79D42B29-DB7A-4214-BAA6-D791D992813F}"/>
              </a:ext>
            </a:extLst>
          </p:cNvPr>
          <p:cNvSpPr/>
          <p:nvPr/>
        </p:nvSpPr>
        <p:spPr>
          <a:xfrm>
            <a:off x="2075556" y="3484457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3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F042C5A-F00B-46AE-AB29-E6000357F624}"/>
              </a:ext>
            </a:extLst>
          </p:cNvPr>
          <p:cNvSpPr/>
          <p:nvPr/>
        </p:nvSpPr>
        <p:spPr>
          <a:xfrm>
            <a:off x="2075556" y="3837988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4</a:t>
            </a:r>
          </a:p>
        </p:txBody>
      </p:sp>
      <p:sp>
        <p:nvSpPr>
          <p:cNvPr id="11" name="Oval 9">
            <a:extLst>
              <a:ext uri="{FF2B5EF4-FFF2-40B4-BE49-F238E27FC236}">
                <a16:creationId xmlns:a16="http://schemas.microsoft.com/office/drawing/2014/main" id="{2023EC64-8508-4CA8-8D1D-859395A28AB0}"/>
              </a:ext>
            </a:extLst>
          </p:cNvPr>
          <p:cNvSpPr/>
          <p:nvPr/>
        </p:nvSpPr>
        <p:spPr>
          <a:xfrm>
            <a:off x="4164676" y="3996073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5</a:t>
            </a:r>
          </a:p>
        </p:txBody>
      </p:sp>
      <p:sp>
        <p:nvSpPr>
          <p:cNvPr id="12" name="Oval 9">
            <a:extLst>
              <a:ext uri="{FF2B5EF4-FFF2-40B4-BE49-F238E27FC236}">
                <a16:creationId xmlns:a16="http://schemas.microsoft.com/office/drawing/2014/main" id="{21D17BAE-62EB-4156-BDC0-1D26F0819F7A}"/>
              </a:ext>
            </a:extLst>
          </p:cNvPr>
          <p:cNvSpPr/>
          <p:nvPr/>
        </p:nvSpPr>
        <p:spPr>
          <a:xfrm>
            <a:off x="2177488" y="4963978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6</a:t>
            </a:r>
          </a:p>
        </p:txBody>
      </p:sp>
      <p:sp>
        <p:nvSpPr>
          <p:cNvPr id="13" name="Oval 9">
            <a:extLst>
              <a:ext uri="{FF2B5EF4-FFF2-40B4-BE49-F238E27FC236}">
                <a16:creationId xmlns:a16="http://schemas.microsoft.com/office/drawing/2014/main" id="{48F5273D-BAF9-456B-87BA-BC0C623D9E38}"/>
              </a:ext>
            </a:extLst>
          </p:cNvPr>
          <p:cNvSpPr/>
          <p:nvPr/>
        </p:nvSpPr>
        <p:spPr>
          <a:xfrm>
            <a:off x="2177488" y="5279742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33114867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BC75F4F2-78C8-487D-A959-6AB3C2C84F4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695" y="1736141"/>
            <a:ext cx="7560435" cy="4109614"/>
          </a:xfr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회원가입 화면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화면 구성</a:t>
            </a:r>
            <a:r>
              <a:rPr lang="en-US" altLang="ko-KR" dirty="0"/>
              <a:t>-1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9010996" y="872836"/>
            <a:ext cx="2344392" cy="5835535"/>
          </a:xfrm>
        </p:spPr>
        <p:txBody>
          <a:bodyPr/>
          <a:lstStyle/>
          <a:p>
            <a:pPr marL="342900" indent="-342900">
              <a:buAutoNum type="arabicPeriod"/>
            </a:pPr>
            <a:r>
              <a:rPr lang="ko-KR" altLang="en-US" sz="1400" dirty="0"/>
              <a:t>이용약관</a:t>
            </a:r>
            <a:endParaRPr lang="en-US" altLang="ko-KR" sz="1400" dirty="0"/>
          </a:p>
          <a:p>
            <a:pPr marL="0" indent="0">
              <a:buNone/>
            </a:pPr>
            <a:r>
              <a:rPr lang="ko-KR" altLang="en-US" sz="1200" dirty="0" err="1"/>
              <a:t>클릭시</a:t>
            </a:r>
            <a:r>
              <a:rPr lang="ko-KR" altLang="en-US" sz="1200" dirty="0"/>
              <a:t> 해당 이용약관을 동의한다</a:t>
            </a:r>
            <a:endParaRPr lang="en-US" altLang="ko-KR" sz="1200" dirty="0"/>
          </a:p>
          <a:p>
            <a:pPr marL="0" indent="0">
              <a:buNone/>
            </a:pPr>
            <a:r>
              <a:rPr lang="en-US" altLang="ko-KR" sz="1400" dirty="0"/>
              <a:t>2. </a:t>
            </a:r>
            <a:r>
              <a:rPr lang="ko-KR" altLang="en-US" sz="1400" dirty="0"/>
              <a:t>개인정보 수집 이용약관</a:t>
            </a:r>
            <a:endParaRPr lang="en-US" altLang="ko-KR" sz="1400" dirty="0"/>
          </a:p>
          <a:p>
            <a:pPr marL="0" indent="0">
              <a:buNone/>
            </a:pPr>
            <a:r>
              <a:rPr lang="ko-KR" altLang="en-US" sz="1200" dirty="0"/>
              <a:t>개인정보 수집에 대한 이용약관</a:t>
            </a:r>
            <a:endParaRPr lang="en-US" altLang="ko-KR" sz="1200" dirty="0"/>
          </a:p>
          <a:p>
            <a:pPr marL="0" indent="0">
              <a:buNone/>
            </a:pPr>
            <a:r>
              <a:rPr lang="ko-KR" altLang="en-US" sz="1200" dirty="0" err="1"/>
              <a:t>클릭시</a:t>
            </a:r>
            <a:r>
              <a:rPr lang="ko-KR" altLang="en-US" sz="1200" dirty="0"/>
              <a:t> 개인정보 수집 이용약관을 동의한다</a:t>
            </a:r>
            <a:endParaRPr lang="en-US" altLang="ko-KR" sz="1200" dirty="0"/>
          </a:p>
        </p:txBody>
      </p:sp>
      <p:sp>
        <p:nvSpPr>
          <p:cNvPr id="7" name="Oval 9">
            <a:extLst>
              <a:ext uri="{FF2B5EF4-FFF2-40B4-BE49-F238E27FC236}">
                <a16:creationId xmlns:a16="http://schemas.microsoft.com/office/drawing/2014/main" id="{CECCB73C-E231-477F-9FB0-16FD6520586A}"/>
              </a:ext>
            </a:extLst>
          </p:cNvPr>
          <p:cNvSpPr/>
          <p:nvPr/>
        </p:nvSpPr>
        <p:spPr>
          <a:xfrm>
            <a:off x="2944638" y="2678083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9" name="Oval 9">
            <a:extLst>
              <a:ext uri="{FF2B5EF4-FFF2-40B4-BE49-F238E27FC236}">
                <a16:creationId xmlns:a16="http://schemas.microsoft.com/office/drawing/2014/main" id="{80A1FF28-7EE1-45B2-9016-BF3035726F5C}"/>
              </a:ext>
            </a:extLst>
          </p:cNvPr>
          <p:cNvSpPr/>
          <p:nvPr/>
        </p:nvSpPr>
        <p:spPr>
          <a:xfrm>
            <a:off x="3673126" y="3714751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8758213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BC75F4F2-78C8-487D-A959-6AB3C2C84F4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695" y="1736141"/>
            <a:ext cx="7560435" cy="4109613"/>
          </a:xfr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회원가입 화면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화면 구성</a:t>
            </a:r>
            <a:r>
              <a:rPr lang="en-US" altLang="ko-KR" dirty="0"/>
              <a:t>-2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9010996" y="872836"/>
            <a:ext cx="2344392" cy="5835535"/>
          </a:xfrm>
        </p:spPr>
        <p:txBody>
          <a:bodyPr/>
          <a:lstStyle/>
          <a:p>
            <a:pPr marL="342900" indent="-342900">
              <a:buAutoNum type="arabicPeriod"/>
            </a:pPr>
            <a:r>
              <a:rPr lang="ko-KR" altLang="en-US" sz="1400" dirty="0"/>
              <a:t>이메일</a:t>
            </a:r>
            <a:endParaRPr lang="en-US" altLang="ko-KR" sz="1400" dirty="0"/>
          </a:p>
          <a:p>
            <a:pPr marL="0" indent="0">
              <a:buNone/>
            </a:pPr>
            <a:r>
              <a:rPr lang="ko-KR" altLang="en-US" sz="1200" dirty="0"/>
              <a:t>회원의 이메일을 입력하는 창이다 </a:t>
            </a:r>
            <a:endParaRPr lang="en-US" altLang="ko-KR" sz="1200" dirty="0"/>
          </a:p>
          <a:p>
            <a:pPr marL="0" indent="0">
              <a:buNone/>
            </a:pPr>
            <a:r>
              <a:rPr lang="en-US" altLang="ko-KR" sz="1400" dirty="0"/>
              <a:t>2. </a:t>
            </a:r>
            <a:r>
              <a:rPr lang="ko-KR" altLang="en-US" sz="1400" dirty="0"/>
              <a:t>이메일 확인</a:t>
            </a:r>
            <a:endParaRPr lang="en-US" altLang="ko-KR" sz="1400" dirty="0"/>
          </a:p>
          <a:p>
            <a:pPr marL="0" indent="0">
              <a:buNone/>
            </a:pPr>
            <a:r>
              <a:rPr lang="ko-KR" altLang="en-US" sz="1200" dirty="0"/>
              <a:t>회원의 이메일을 확인하는 입력창이다</a:t>
            </a:r>
            <a:endParaRPr lang="en-US" altLang="ko-KR" sz="1200" dirty="0"/>
          </a:p>
          <a:p>
            <a:pPr marL="0" indent="0">
              <a:buNone/>
            </a:pPr>
            <a:r>
              <a:rPr lang="en-US" altLang="ko-KR" sz="1200" dirty="0"/>
              <a:t>1</a:t>
            </a:r>
            <a:r>
              <a:rPr lang="ko-KR" altLang="en-US" sz="1200" dirty="0"/>
              <a:t>번의 이메일과 동일해야 회원가입이 가능하다</a:t>
            </a:r>
            <a:endParaRPr lang="en-US" altLang="ko-KR" sz="1200" dirty="0"/>
          </a:p>
          <a:p>
            <a:pPr marL="0" indent="0">
              <a:buNone/>
            </a:pPr>
            <a:r>
              <a:rPr lang="en-US" altLang="ko-KR" sz="1400" dirty="0"/>
              <a:t>3. </a:t>
            </a:r>
            <a:r>
              <a:rPr lang="ko-KR" altLang="en-US" sz="1400" dirty="0"/>
              <a:t>비밀번호 </a:t>
            </a:r>
            <a:endParaRPr lang="en-US" altLang="ko-KR" sz="1400" dirty="0"/>
          </a:p>
          <a:p>
            <a:pPr marL="0" indent="0">
              <a:buNone/>
            </a:pPr>
            <a:r>
              <a:rPr lang="ko-KR" altLang="en-US" sz="1200" dirty="0"/>
              <a:t>회원의 비밀번호를 입력하는 창이다</a:t>
            </a:r>
            <a:endParaRPr lang="en-US" altLang="ko-KR" sz="1200" dirty="0"/>
          </a:p>
          <a:p>
            <a:pPr marL="0" indent="0">
              <a:buNone/>
            </a:pPr>
            <a:r>
              <a:rPr lang="en-US" altLang="ko-KR" sz="1400" dirty="0"/>
              <a:t>4. </a:t>
            </a:r>
            <a:r>
              <a:rPr lang="ko-KR" altLang="en-US" sz="1400" dirty="0"/>
              <a:t>비밀번호 확인</a:t>
            </a:r>
            <a:endParaRPr lang="en-US" altLang="ko-KR" sz="1400" dirty="0"/>
          </a:p>
          <a:p>
            <a:pPr marL="0" indent="0">
              <a:buNone/>
            </a:pPr>
            <a:r>
              <a:rPr lang="ko-KR" altLang="en-US" sz="1200" dirty="0"/>
              <a:t>회원의 비밀번호를 확인하는 입력창이다</a:t>
            </a:r>
            <a:endParaRPr lang="en-US" altLang="ko-KR" sz="1200" dirty="0"/>
          </a:p>
          <a:p>
            <a:pPr marL="0" indent="0">
              <a:buNone/>
            </a:pPr>
            <a:r>
              <a:rPr lang="en-US" altLang="ko-KR" sz="1200" dirty="0"/>
              <a:t>3</a:t>
            </a:r>
            <a:r>
              <a:rPr lang="ko-KR" altLang="en-US" sz="1200" dirty="0"/>
              <a:t>번의 비밀번호와 동일해야 회원가입이 가능하다</a:t>
            </a:r>
            <a:endParaRPr lang="en-US" altLang="ko-KR" sz="1200" dirty="0"/>
          </a:p>
          <a:p>
            <a:pPr marL="0" indent="0">
              <a:buNone/>
            </a:pPr>
            <a:r>
              <a:rPr lang="en-US" altLang="ko-KR" sz="1400" dirty="0"/>
              <a:t>5. </a:t>
            </a:r>
            <a:r>
              <a:rPr lang="ko-KR" altLang="en-US" sz="1400" dirty="0"/>
              <a:t>자동 방지 문자</a:t>
            </a:r>
            <a:endParaRPr lang="en-US" altLang="ko-KR" sz="1400" dirty="0"/>
          </a:p>
          <a:p>
            <a:pPr marL="0" indent="0">
              <a:buNone/>
            </a:pPr>
            <a:r>
              <a:rPr lang="ko-KR" altLang="en-US" sz="1200" dirty="0"/>
              <a:t>해당 이미지와 동일한 문자를 입력해야 회원가입이 가능하다</a:t>
            </a:r>
            <a:endParaRPr lang="en-US" altLang="ko-KR" sz="1200" dirty="0"/>
          </a:p>
          <a:p>
            <a:pPr marL="0" indent="0">
              <a:buNone/>
            </a:pPr>
            <a:r>
              <a:rPr lang="en-US" altLang="ko-KR" sz="1400" dirty="0"/>
              <a:t>6. </a:t>
            </a:r>
            <a:r>
              <a:rPr lang="ko-KR" altLang="en-US" sz="1400" dirty="0"/>
              <a:t>회원가입 버튼</a:t>
            </a:r>
            <a:endParaRPr lang="en-US" altLang="ko-KR" sz="1400" dirty="0"/>
          </a:p>
          <a:p>
            <a:pPr marL="0" indent="0">
              <a:buNone/>
            </a:pPr>
            <a:r>
              <a:rPr lang="ko-KR" altLang="en-US" sz="1200" dirty="0" err="1"/>
              <a:t>클릭시</a:t>
            </a:r>
            <a:r>
              <a:rPr lang="ko-KR" altLang="en-US" sz="1200" dirty="0"/>
              <a:t> 입력된 양식에 맞는 회원정보가 등록된다</a:t>
            </a:r>
            <a:endParaRPr lang="en-US" altLang="ko-KR" sz="1200" dirty="0"/>
          </a:p>
        </p:txBody>
      </p:sp>
      <p:sp>
        <p:nvSpPr>
          <p:cNvPr id="7" name="Oval 9">
            <a:extLst>
              <a:ext uri="{FF2B5EF4-FFF2-40B4-BE49-F238E27FC236}">
                <a16:creationId xmlns:a16="http://schemas.microsoft.com/office/drawing/2014/main" id="{CECCB73C-E231-477F-9FB0-16FD6520586A}"/>
              </a:ext>
            </a:extLst>
          </p:cNvPr>
          <p:cNvSpPr/>
          <p:nvPr/>
        </p:nvSpPr>
        <p:spPr>
          <a:xfrm>
            <a:off x="2060718" y="3113236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9" name="Oval 9">
            <a:extLst>
              <a:ext uri="{FF2B5EF4-FFF2-40B4-BE49-F238E27FC236}">
                <a16:creationId xmlns:a16="http://schemas.microsoft.com/office/drawing/2014/main" id="{80A1FF28-7EE1-45B2-9016-BF3035726F5C}"/>
              </a:ext>
            </a:extLst>
          </p:cNvPr>
          <p:cNvSpPr/>
          <p:nvPr/>
        </p:nvSpPr>
        <p:spPr>
          <a:xfrm>
            <a:off x="2060718" y="3577591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2</a:t>
            </a:r>
          </a:p>
        </p:txBody>
      </p:sp>
      <p:sp>
        <p:nvSpPr>
          <p:cNvPr id="8" name="Oval 9">
            <a:extLst>
              <a:ext uri="{FF2B5EF4-FFF2-40B4-BE49-F238E27FC236}">
                <a16:creationId xmlns:a16="http://schemas.microsoft.com/office/drawing/2014/main" id="{3C4EDF71-4F0D-411C-903B-565675BBD637}"/>
              </a:ext>
            </a:extLst>
          </p:cNvPr>
          <p:cNvSpPr/>
          <p:nvPr/>
        </p:nvSpPr>
        <p:spPr>
          <a:xfrm>
            <a:off x="2060718" y="4041946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3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25559E5-797D-47EC-8D8F-CD93EF953BE5}"/>
              </a:ext>
            </a:extLst>
          </p:cNvPr>
          <p:cNvSpPr/>
          <p:nvPr/>
        </p:nvSpPr>
        <p:spPr>
          <a:xfrm>
            <a:off x="2060718" y="4434890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4</a:t>
            </a:r>
          </a:p>
        </p:txBody>
      </p:sp>
      <p:sp>
        <p:nvSpPr>
          <p:cNvPr id="11" name="Oval 9">
            <a:extLst>
              <a:ext uri="{FF2B5EF4-FFF2-40B4-BE49-F238E27FC236}">
                <a16:creationId xmlns:a16="http://schemas.microsoft.com/office/drawing/2014/main" id="{BEBD3AA2-9029-4CB6-942F-FCC144094EF4}"/>
              </a:ext>
            </a:extLst>
          </p:cNvPr>
          <p:cNvSpPr/>
          <p:nvPr/>
        </p:nvSpPr>
        <p:spPr>
          <a:xfrm>
            <a:off x="4887912" y="5097830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6</a:t>
            </a:r>
          </a:p>
        </p:txBody>
      </p:sp>
      <p:sp>
        <p:nvSpPr>
          <p:cNvPr id="12" name="Oval 9">
            <a:extLst>
              <a:ext uri="{FF2B5EF4-FFF2-40B4-BE49-F238E27FC236}">
                <a16:creationId xmlns:a16="http://schemas.microsoft.com/office/drawing/2014/main" id="{8182AC1D-82AD-40B2-9DC7-ED746B294BFE}"/>
              </a:ext>
            </a:extLst>
          </p:cNvPr>
          <p:cNvSpPr/>
          <p:nvPr/>
        </p:nvSpPr>
        <p:spPr>
          <a:xfrm>
            <a:off x="3013741" y="4782066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658171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BC75F4F2-78C8-487D-A959-6AB3C2C84F4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696" y="1736141"/>
            <a:ext cx="7560433" cy="4109613"/>
          </a:xfr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회원정보 화면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화면 구성</a:t>
            </a:r>
            <a:r>
              <a:rPr lang="en-US" altLang="ko-KR" dirty="0"/>
              <a:t>-3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9010996" y="872836"/>
            <a:ext cx="2344392" cy="5835535"/>
          </a:xfrm>
        </p:spPr>
        <p:txBody>
          <a:bodyPr/>
          <a:lstStyle/>
          <a:p>
            <a:pPr marL="342900" indent="-342900">
              <a:buAutoNum type="arabicPeriod"/>
            </a:pPr>
            <a:r>
              <a:rPr lang="ko-KR" altLang="en-US" sz="1400" dirty="0"/>
              <a:t>담벼락</a:t>
            </a:r>
            <a:endParaRPr lang="en-US" altLang="ko-KR" sz="1400" dirty="0"/>
          </a:p>
          <a:p>
            <a:pPr marL="0" indent="0">
              <a:buNone/>
            </a:pPr>
            <a:r>
              <a:rPr lang="ko-KR" altLang="en-US" sz="1200" dirty="0"/>
              <a:t>회원의 프로필 화면에 등록하는 방명록이다</a:t>
            </a:r>
            <a:endParaRPr lang="en-US" altLang="ko-KR" sz="1200" dirty="0"/>
          </a:p>
          <a:p>
            <a:pPr marL="0" indent="0">
              <a:buNone/>
            </a:pPr>
            <a:r>
              <a:rPr lang="ko-KR" altLang="en-US" sz="1200" dirty="0" err="1"/>
              <a:t>클릭시</a:t>
            </a:r>
            <a:r>
              <a:rPr lang="ko-KR" altLang="en-US" sz="1200" dirty="0"/>
              <a:t> 입력창이 나타난다 </a:t>
            </a:r>
            <a:endParaRPr lang="en-US" altLang="ko-KR" sz="1200" dirty="0"/>
          </a:p>
          <a:p>
            <a:pPr marL="0" indent="0">
              <a:buNone/>
            </a:pPr>
            <a:r>
              <a:rPr lang="en-US" altLang="ko-KR" sz="1200" dirty="0"/>
              <a:t>2. </a:t>
            </a:r>
            <a:r>
              <a:rPr lang="ko-KR" altLang="en-US" sz="1200" dirty="0" err="1"/>
              <a:t>브금</a:t>
            </a:r>
            <a:endParaRPr lang="en-US" altLang="ko-KR" sz="1200" dirty="0"/>
          </a:p>
          <a:p>
            <a:pPr marL="0" indent="0">
              <a:buNone/>
            </a:pPr>
            <a:r>
              <a:rPr lang="ko-KR" altLang="en-US" sz="1200" dirty="0"/>
              <a:t>회원이 등록한 </a:t>
            </a:r>
            <a:r>
              <a:rPr lang="en-US" altLang="ko-KR" sz="1200" dirty="0"/>
              <a:t>BGM</a:t>
            </a:r>
            <a:r>
              <a:rPr lang="ko-KR" altLang="en-US" sz="1200" dirty="0"/>
              <a:t>들의 수를 나타낸다</a:t>
            </a:r>
            <a:endParaRPr lang="en-US" altLang="ko-KR" sz="1200" dirty="0"/>
          </a:p>
          <a:p>
            <a:pPr marL="0" indent="0">
              <a:buNone/>
            </a:pPr>
            <a:r>
              <a:rPr lang="ko-KR" altLang="en-US" sz="1200" dirty="0" err="1"/>
              <a:t>클릭시</a:t>
            </a:r>
            <a:r>
              <a:rPr lang="ko-KR" altLang="en-US" sz="1200" dirty="0"/>
              <a:t> 회원이 등록한 게시물들이 나타난다</a:t>
            </a:r>
            <a:endParaRPr lang="en-US" altLang="ko-KR" sz="1200" dirty="0"/>
          </a:p>
          <a:p>
            <a:pPr marL="0" indent="0">
              <a:buNone/>
            </a:pPr>
            <a:r>
              <a:rPr lang="en-US" altLang="ko-KR" sz="1200" dirty="0"/>
              <a:t>3. </a:t>
            </a:r>
            <a:r>
              <a:rPr lang="ko-KR" altLang="en-US" sz="1200" dirty="0" err="1"/>
              <a:t>팔로우</a:t>
            </a:r>
            <a:endParaRPr lang="en-US" altLang="ko-KR" sz="1200" dirty="0"/>
          </a:p>
          <a:p>
            <a:pPr marL="0" indent="0">
              <a:buNone/>
            </a:pPr>
            <a:r>
              <a:rPr lang="ko-KR" altLang="en-US" sz="1200" dirty="0"/>
              <a:t>회원이 팔로우한 </a:t>
            </a:r>
            <a:r>
              <a:rPr lang="ko-KR" altLang="en-US" sz="1200" dirty="0" err="1"/>
              <a:t>다른회원의</a:t>
            </a:r>
            <a:r>
              <a:rPr lang="ko-KR" altLang="en-US" sz="1200" dirty="0"/>
              <a:t> 수를 나타낸다</a:t>
            </a:r>
            <a:endParaRPr lang="en-US" altLang="ko-KR" sz="1200" dirty="0"/>
          </a:p>
          <a:p>
            <a:pPr marL="0" indent="0">
              <a:buNone/>
            </a:pPr>
            <a:r>
              <a:rPr lang="ko-KR" altLang="en-US" sz="1200" dirty="0" err="1"/>
              <a:t>클릭시</a:t>
            </a:r>
            <a:r>
              <a:rPr lang="ko-KR" altLang="en-US" sz="1200" dirty="0"/>
              <a:t> 팔로우한 회원들의 목록이 나타난다</a:t>
            </a:r>
            <a:endParaRPr lang="en-US" altLang="ko-KR" sz="1200" dirty="0"/>
          </a:p>
          <a:p>
            <a:pPr marL="0" indent="0">
              <a:buNone/>
            </a:pPr>
            <a:r>
              <a:rPr lang="en-US" altLang="ko-KR" sz="1200" dirty="0"/>
              <a:t>4. </a:t>
            </a:r>
            <a:r>
              <a:rPr lang="ko-KR" altLang="en-US" sz="1200" dirty="0" err="1"/>
              <a:t>팔로워</a:t>
            </a:r>
            <a:endParaRPr lang="en-US" altLang="ko-KR" sz="1200" dirty="0"/>
          </a:p>
          <a:p>
            <a:pPr marL="0" indent="0">
              <a:buNone/>
            </a:pPr>
            <a:r>
              <a:rPr lang="ko-KR" altLang="en-US" sz="1200" dirty="0"/>
              <a:t>회원을 팔로우한 다른 회원들의 수를 나타낸다</a:t>
            </a:r>
            <a:endParaRPr lang="en-US" altLang="ko-KR" sz="1200" dirty="0"/>
          </a:p>
          <a:p>
            <a:pPr marL="0" indent="0">
              <a:buNone/>
            </a:pPr>
            <a:r>
              <a:rPr lang="ko-KR" altLang="en-US" sz="1200" dirty="0" err="1"/>
              <a:t>클릭시</a:t>
            </a:r>
            <a:r>
              <a:rPr lang="ko-KR" altLang="en-US" sz="1200" dirty="0"/>
              <a:t> 회원을 팔로우한 다른 회원들의 목록이 나타난다</a:t>
            </a:r>
            <a:endParaRPr lang="en-US" altLang="ko-KR" sz="1200" dirty="0"/>
          </a:p>
        </p:txBody>
      </p:sp>
      <p:sp>
        <p:nvSpPr>
          <p:cNvPr id="7" name="Oval 9">
            <a:extLst>
              <a:ext uri="{FF2B5EF4-FFF2-40B4-BE49-F238E27FC236}">
                <a16:creationId xmlns:a16="http://schemas.microsoft.com/office/drawing/2014/main" id="{CECCB73C-E231-477F-9FB0-16FD6520586A}"/>
              </a:ext>
            </a:extLst>
          </p:cNvPr>
          <p:cNvSpPr/>
          <p:nvPr/>
        </p:nvSpPr>
        <p:spPr>
          <a:xfrm>
            <a:off x="2855859" y="3632721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9" name="Oval 9">
            <a:extLst>
              <a:ext uri="{FF2B5EF4-FFF2-40B4-BE49-F238E27FC236}">
                <a16:creationId xmlns:a16="http://schemas.microsoft.com/office/drawing/2014/main" id="{80A1FF28-7EE1-45B2-9016-BF3035726F5C}"/>
              </a:ext>
            </a:extLst>
          </p:cNvPr>
          <p:cNvSpPr/>
          <p:nvPr/>
        </p:nvSpPr>
        <p:spPr>
          <a:xfrm>
            <a:off x="3660918" y="3632721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2</a:t>
            </a:r>
          </a:p>
        </p:txBody>
      </p:sp>
      <p:sp>
        <p:nvSpPr>
          <p:cNvPr id="8" name="Oval 9">
            <a:extLst>
              <a:ext uri="{FF2B5EF4-FFF2-40B4-BE49-F238E27FC236}">
                <a16:creationId xmlns:a16="http://schemas.microsoft.com/office/drawing/2014/main" id="{3C4EDF71-4F0D-411C-903B-565675BBD637}"/>
              </a:ext>
            </a:extLst>
          </p:cNvPr>
          <p:cNvSpPr/>
          <p:nvPr/>
        </p:nvSpPr>
        <p:spPr>
          <a:xfrm>
            <a:off x="4465977" y="3632721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3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25559E5-797D-47EC-8D8F-CD93EF953BE5}"/>
              </a:ext>
            </a:extLst>
          </p:cNvPr>
          <p:cNvSpPr/>
          <p:nvPr/>
        </p:nvSpPr>
        <p:spPr>
          <a:xfrm>
            <a:off x="5329698" y="3638253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4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E3A7579-407B-4855-97DE-4AC37A5363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424" t="46926" r="42546" b="25791"/>
          <a:stretch/>
        </p:blipFill>
        <p:spPr>
          <a:xfrm>
            <a:off x="0" y="4366181"/>
            <a:ext cx="4148949" cy="1808115"/>
          </a:xfrm>
          <a:prstGeom prst="rect">
            <a:avLst/>
          </a:prstGeom>
        </p:spPr>
      </p:pic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66528AE3-8DB8-46E1-99BA-07AE3C18F3FE}"/>
              </a:ext>
            </a:extLst>
          </p:cNvPr>
          <p:cNvCxnSpPr>
            <a:cxnSpLocks/>
            <a:endCxn id="4" idx="0"/>
          </p:cNvCxnSpPr>
          <p:nvPr/>
        </p:nvCxnSpPr>
        <p:spPr>
          <a:xfrm flipH="1">
            <a:off x="2074475" y="4043494"/>
            <a:ext cx="551279" cy="32268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>
            <a:extLst>
              <a:ext uri="{FF2B5EF4-FFF2-40B4-BE49-F238E27FC236}">
                <a16:creationId xmlns:a16="http://schemas.microsoft.com/office/drawing/2014/main" id="{759DE8D9-36E7-4075-B150-D754B771685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424" t="46926" r="42546" b="43133"/>
          <a:stretch/>
        </p:blipFill>
        <p:spPr>
          <a:xfrm>
            <a:off x="1586443" y="2485094"/>
            <a:ext cx="4148950" cy="658824"/>
          </a:xfrm>
          <a:prstGeom prst="rect">
            <a:avLst/>
          </a:prstGeom>
        </p:spPr>
      </p:pic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382CEF8E-4C62-439D-8268-1D5174C456B9}"/>
              </a:ext>
            </a:extLst>
          </p:cNvPr>
          <p:cNvCxnSpPr>
            <a:endCxn id="16" idx="2"/>
          </p:cNvCxnSpPr>
          <p:nvPr/>
        </p:nvCxnSpPr>
        <p:spPr>
          <a:xfrm flipV="1">
            <a:off x="3506598" y="3143918"/>
            <a:ext cx="154320" cy="64668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>
            <a:extLst>
              <a:ext uri="{FF2B5EF4-FFF2-40B4-BE49-F238E27FC236}">
                <a16:creationId xmlns:a16="http://schemas.microsoft.com/office/drawing/2014/main" id="{F15B036C-55F0-4C6F-9EC6-008AC020D27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2844" t="46614" r="41376" b="38240"/>
          <a:stretch/>
        </p:blipFill>
        <p:spPr>
          <a:xfrm>
            <a:off x="4491816" y="4366181"/>
            <a:ext cx="4362276" cy="1003705"/>
          </a:xfrm>
          <a:prstGeom prst="rect">
            <a:avLst/>
          </a:prstGeom>
        </p:spPr>
      </p:pic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4744CDF-E02D-43E3-8C99-20284DF16075}"/>
              </a:ext>
            </a:extLst>
          </p:cNvPr>
          <p:cNvCxnSpPr>
            <a:endCxn id="19" idx="0"/>
          </p:cNvCxnSpPr>
          <p:nvPr/>
        </p:nvCxnSpPr>
        <p:spPr>
          <a:xfrm>
            <a:off x="4465977" y="4043494"/>
            <a:ext cx="2206977" cy="32268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B9A2514F-A7C1-40EC-97B9-59D65B07475C}"/>
              </a:ext>
            </a:extLst>
          </p:cNvPr>
          <p:cNvCxnSpPr>
            <a:endCxn id="19" idx="0"/>
          </p:cNvCxnSpPr>
          <p:nvPr/>
        </p:nvCxnSpPr>
        <p:spPr>
          <a:xfrm>
            <a:off x="5645462" y="3993223"/>
            <a:ext cx="1027492" cy="37295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57710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BC75F4F2-78C8-487D-A959-6AB3C2C84F4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696" y="1736141"/>
            <a:ext cx="7560433" cy="4109612"/>
          </a:xfr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메시지 화면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화면 구성</a:t>
            </a:r>
            <a:r>
              <a:rPr lang="en-US" altLang="ko-KR" dirty="0"/>
              <a:t>-1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9010996" y="872836"/>
            <a:ext cx="2344392" cy="5835535"/>
          </a:xfrm>
        </p:spPr>
        <p:txBody>
          <a:bodyPr/>
          <a:lstStyle/>
          <a:p>
            <a:pPr marL="342900" indent="-342900">
              <a:buAutoNum type="arabicPeriod"/>
            </a:pPr>
            <a:r>
              <a:rPr lang="ko-KR" altLang="en-US" sz="1400" dirty="0"/>
              <a:t>받은 </a:t>
            </a:r>
            <a:r>
              <a:rPr lang="ko-KR" altLang="en-US" sz="1400" dirty="0" err="1"/>
              <a:t>메시지함</a:t>
            </a:r>
            <a:endParaRPr lang="en-US" altLang="ko-KR" sz="1400" dirty="0"/>
          </a:p>
          <a:p>
            <a:pPr marL="0" indent="0">
              <a:buNone/>
            </a:pPr>
            <a:r>
              <a:rPr lang="ko-KR" altLang="en-US" sz="1200" dirty="0"/>
              <a:t>회원이 수신한 메일 목록이 나타난다</a:t>
            </a:r>
            <a:endParaRPr lang="en-US" altLang="ko-KR" sz="1200" dirty="0"/>
          </a:p>
          <a:p>
            <a:pPr marL="0" indent="0">
              <a:buNone/>
            </a:pPr>
            <a:r>
              <a:rPr lang="ko-KR" altLang="en-US" sz="1200" dirty="0" err="1"/>
              <a:t>클릭시</a:t>
            </a:r>
            <a:r>
              <a:rPr lang="ko-KR" altLang="en-US" sz="1200" dirty="0"/>
              <a:t> 메일화면으로 이동한다</a:t>
            </a:r>
            <a:endParaRPr lang="en-US" altLang="ko-KR" sz="1200" dirty="0"/>
          </a:p>
          <a:p>
            <a:pPr marL="0" indent="0">
              <a:buNone/>
            </a:pPr>
            <a:r>
              <a:rPr lang="en-US" altLang="ko-KR" sz="1200" dirty="0"/>
              <a:t>2. </a:t>
            </a:r>
            <a:r>
              <a:rPr lang="ko-KR" altLang="en-US" sz="1200" dirty="0"/>
              <a:t>보낸 </a:t>
            </a:r>
            <a:r>
              <a:rPr lang="ko-KR" altLang="en-US" sz="1200" dirty="0" err="1"/>
              <a:t>메시지함</a:t>
            </a:r>
            <a:endParaRPr lang="en-US" altLang="ko-KR" sz="1200" dirty="0"/>
          </a:p>
          <a:p>
            <a:pPr marL="0" indent="0">
              <a:buNone/>
            </a:pPr>
            <a:r>
              <a:rPr lang="ko-KR" altLang="en-US" sz="1200" dirty="0"/>
              <a:t>회원이 전송한 메일 목록이 나타난다</a:t>
            </a:r>
            <a:endParaRPr lang="en-US" altLang="ko-KR" sz="1200" dirty="0"/>
          </a:p>
          <a:p>
            <a:pPr marL="0" indent="0">
              <a:buNone/>
            </a:pPr>
            <a:r>
              <a:rPr lang="ko-KR" altLang="en-US" sz="1200" dirty="0" err="1"/>
              <a:t>클릭시</a:t>
            </a:r>
            <a:r>
              <a:rPr lang="ko-KR" altLang="en-US" sz="1200" dirty="0"/>
              <a:t> 보낸 </a:t>
            </a:r>
            <a:r>
              <a:rPr lang="ko-KR" altLang="en-US" sz="1200" dirty="0" err="1"/>
              <a:t>메시지함</a:t>
            </a:r>
            <a:r>
              <a:rPr lang="ko-KR" altLang="en-US" sz="1200" dirty="0"/>
              <a:t> 화면으로 이동한다</a:t>
            </a:r>
            <a:endParaRPr lang="en-US" altLang="ko-KR" sz="1200" dirty="0"/>
          </a:p>
          <a:p>
            <a:pPr marL="0" indent="0">
              <a:buNone/>
            </a:pPr>
            <a:r>
              <a:rPr lang="en-US" altLang="ko-KR" sz="1200" dirty="0"/>
              <a:t>3. </a:t>
            </a:r>
            <a:r>
              <a:rPr lang="ko-KR" altLang="en-US" sz="1200" dirty="0"/>
              <a:t>휴지통</a:t>
            </a:r>
            <a:endParaRPr lang="en-US" altLang="ko-KR" sz="1200" dirty="0"/>
          </a:p>
          <a:p>
            <a:pPr marL="0" indent="0">
              <a:buNone/>
            </a:pPr>
            <a:r>
              <a:rPr lang="ko-KR" altLang="en-US" sz="1200" dirty="0" err="1"/>
              <a:t>클릭시</a:t>
            </a:r>
            <a:r>
              <a:rPr lang="ko-KR" altLang="en-US" sz="1200" dirty="0"/>
              <a:t> 삭제된 메일 목록이 나타난다</a:t>
            </a:r>
            <a:endParaRPr lang="en-US" altLang="ko-KR" sz="1200" dirty="0"/>
          </a:p>
          <a:p>
            <a:pPr marL="0" indent="0">
              <a:buNone/>
            </a:pPr>
            <a:r>
              <a:rPr lang="en-US" altLang="ko-KR" sz="1200" dirty="0"/>
              <a:t>(</a:t>
            </a:r>
            <a:r>
              <a:rPr lang="ko-KR" altLang="en-US" sz="1200" dirty="0"/>
              <a:t>제대로 구현 되어있지 않다</a:t>
            </a:r>
            <a:r>
              <a:rPr lang="en-US" altLang="ko-KR" sz="1200" dirty="0"/>
              <a:t>)</a:t>
            </a:r>
          </a:p>
          <a:p>
            <a:pPr marL="0" indent="0">
              <a:buNone/>
            </a:pPr>
            <a:r>
              <a:rPr lang="en-US" altLang="ko-KR" sz="1200" dirty="0"/>
              <a:t>4. </a:t>
            </a:r>
            <a:r>
              <a:rPr lang="ko-KR" altLang="en-US" sz="1200" dirty="0" err="1"/>
              <a:t>메시지함</a:t>
            </a:r>
            <a:r>
              <a:rPr lang="ko-KR" altLang="en-US" sz="1200" dirty="0"/>
              <a:t> </a:t>
            </a:r>
            <a:endParaRPr lang="en-US" altLang="ko-KR" sz="1200" dirty="0"/>
          </a:p>
          <a:p>
            <a:pPr marL="0" indent="0">
              <a:buNone/>
            </a:pPr>
            <a:r>
              <a:rPr lang="ko-KR" altLang="en-US" sz="1200" dirty="0"/>
              <a:t>메시지 화면이름과 메시지수가 나타난다</a:t>
            </a:r>
            <a:endParaRPr lang="en-US" altLang="ko-KR" sz="1200" dirty="0"/>
          </a:p>
          <a:p>
            <a:pPr marL="0" indent="0">
              <a:buNone/>
            </a:pPr>
            <a:r>
              <a:rPr lang="en-US" altLang="ko-KR" sz="1200" dirty="0"/>
              <a:t>5.</a:t>
            </a:r>
            <a:r>
              <a:rPr lang="ko-KR" altLang="en-US" sz="1200" dirty="0"/>
              <a:t> 메시지 목록</a:t>
            </a:r>
            <a:endParaRPr lang="en-US" altLang="ko-KR" sz="1200" dirty="0"/>
          </a:p>
          <a:p>
            <a:pPr marL="0" indent="0">
              <a:buNone/>
            </a:pPr>
            <a:r>
              <a:rPr lang="ko-KR" altLang="en-US" sz="1200" dirty="0" err="1"/>
              <a:t>클릭시</a:t>
            </a:r>
            <a:r>
              <a:rPr lang="ko-KR" altLang="en-US" sz="1200" dirty="0"/>
              <a:t> 메시지 내용이 나타난다</a:t>
            </a:r>
            <a:endParaRPr lang="en-US" altLang="ko-KR" sz="1200" dirty="0"/>
          </a:p>
        </p:txBody>
      </p:sp>
      <p:sp>
        <p:nvSpPr>
          <p:cNvPr id="7" name="Oval 9">
            <a:extLst>
              <a:ext uri="{FF2B5EF4-FFF2-40B4-BE49-F238E27FC236}">
                <a16:creationId xmlns:a16="http://schemas.microsoft.com/office/drawing/2014/main" id="{CECCB73C-E231-477F-9FB0-16FD6520586A}"/>
              </a:ext>
            </a:extLst>
          </p:cNvPr>
          <p:cNvSpPr/>
          <p:nvPr/>
        </p:nvSpPr>
        <p:spPr>
          <a:xfrm>
            <a:off x="2149149" y="2916441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9" name="Oval 9">
            <a:extLst>
              <a:ext uri="{FF2B5EF4-FFF2-40B4-BE49-F238E27FC236}">
                <a16:creationId xmlns:a16="http://schemas.microsoft.com/office/drawing/2014/main" id="{80A1FF28-7EE1-45B2-9016-BF3035726F5C}"/>
              </a:ext>
            </a:extLst>
          </p:cNvPr>
          <p:cNvSpPr/>
          <p:nvPr/>
        </p:nvSpPr>
        <p:spPr>
          <a:xfrm>
            <a:off x="2149149" y="3232205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2</a:t>
            </a:r>
          </a:p>
        </p:txBody>
      </p:sp>
      <p:sp>
        <p:nvSpPr>
          <p:cNvPr id="8" name="Oval 9">
            <a:extLst>
              <a:ext uri="{FF2B5EF4-FFF2-40B4-BE49-F238E27FC236}">
                <a16:creationId xmlns:a16="http://schemas.microsoft.com/office/drawing/2014/main" id="{3C4EDF71-4F0D-411C-903B-565675BBD637}"/>
              </a:ext>
            </a:extLst>
          </p:cNvPr>
          <p:cNvSpPr/>
          <p:nvPr/>
        </p:nvSpPr>
        <p:spPr>
          <a:xfrm>
            <a:off x="2149149" y="3547969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3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25559E5-797D-47EC-8D8F-CD93EF953BE5}"/>
              </a:ext>
            </a:extLst>
          </p:cNvPr>
          <p:cNvSpPr/>
          <p:nvPr/>
        </p:nvSpPr>
        <p:spPr>
          <a:xfrm>
            <a:off x="3153682" y="2998173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4</a:t>
            </a:r>
          </a:p>
        </p:txBody>
      </p:sp>
      <p:sp>
        <p:nvSpPr>
          <p:cNvPr id="11" name="Oval 9">
            <a:extLst>
              <a:ext uri="{FF2B5EF4-FFF2-40B4-BE49-F238E27FC236}">
                <a16:creationId xmlns:a16="http://schemas.microsoft.com/office/drawing/2014/main" id="{2752C09E-3F53-46B5-B640-14F8FD8FCB67}"/>
              </a:ext>
            </a:extLst>
          </p:cNvPr>
          <p:cNvSpPr/>
          <p:nvPr/>
        </p:nvSpPr>
        <p:spPr>
          <a:xfrm>
            <a:off x="3124368" y="3632721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2641186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내용 개체 틀 15">
            <a:extLst>
              <a:ext uri="{FF2B5EF4-FFF2-40B4-BE49-F238E27FC236}">
                <a16:creationId xmlns:a16="http://schemas.microsoft.com/office/drawing/2014/main" id="{DA6657F5-0229-444D-9644-3D8F91466A8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8" y="1513880"/>
            <a:ext cx="8096250" cy="4554140"/>
          </a:xfr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메인화면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화면 구성</a:t>
            </a:r>
            <a:r>
              <a:rPr lang="en-US" altLang="ko-KR" dirty="0"/>
              <a:t>-2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9010996" y="872836"/>
            <a:ext cx="2344392" cy="5835535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/>
              <a:t>1. </a:t>
            </a:r>
            <a:r>
              <a:rPr lang="ko-KR" altLang="en-US" sz="1600" dirty="0"/>
              <a:t>알림 버튼</a:t>
            </a:r>
            <a:endParaRPr lang="en-US" altLang="ko-KR" sz="1600" dirty="0"/>
          </a:p>
          <a:p>
            <a:pPr marL="0" indent="0">
              <a:buNone/>
            </a:pPr>
            <a:r>
              <a:rPr lang="ko-KR" altLang="en-US" sz="1400" dirty="0" err="1"/>
              <a:t>클릭시</a:t>
            </a:r>
            <a:r>
              <a:rPr lang="ko-KR" altLang="en-US" sz="1400" dirty="0"/>
              <a:t> 알림 목록이 나타난다</a:t>
            </a:r>
            <a:endParaRPr lang="en-US" altLang="ko-KR" sz="1400" dirty="0"/>
          </a:p>
          <a:p>
            <a:pPr marL="0" indent="0">
              <a:buNone/>
            </a:pPr>
            <a:r>
              <a:rPr lang="ko-KR" altLang="en-US" sz="1400" dirty="0"/>
              <a:t>알림이 없을 경우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“</a:t>
            </a:r>
            <a:r>
              <a:rPr lang="ko-KR" altLang="en-US" sz="1400" dirty="0"/>
              <a:t>알림이 </a:t>
            </a:r>
            <a:r>
              <a:rPr lang="ko-KR" altLang="en-US" sz="1400" dirty="0" err="1"/>
              <a:t>없습니다＂메시지가</a:t>
            </a:r>
            <a:r>
              <a:rPr lang="ko-KR" altLang="en-US" sz="1400" dirty="0"/>
              <a:t> 나타난다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600" dirty="0"/>
              <a:t>2. </a:t>
            </a:r>
            <a:r>
              <a:rPr lang="ko-KR" altLang="en-US" sz="1600" dirty="0"/>
              <a:t>메일 버튼</a:t>
            </a:r>
            <a:endParaRPr lang="en-US" altLang="ko-KR" sz="1600" dirty="0"/>
          </a:p>
          <a:p>
            <a:pPr marL="0" indent="0">
              <a:buNone/>
            </a:pPr>
            <a:r>
              <a:rPr lang="ko-KR" altLang="en-US" sz="1400" dirty="0" err="1"/>
              <a:t>클릭시</a:t>
            </a:r>
            <a:r>
              <a:rPr lang="ko-KR" altLang="en-US" sz="1400" dirty="0"/>
              <a:t> 수신한 메시지 목록이 나타난다</a:t>
            </a:r>
            <a:endParaRPr lang="en-US" altLang="ko-KR" sz="1400" dirty="0"/>
          </a:p>
          <a:p>
            <a:pPr marL="0" indent="0">
              <a:buNone/>
            </a:pPr>
            <a:r>
              <a:rPr lang="ko-KR" altLang="en-US" sz="1400" dirty="0"/>
              <a:t>메일 제목 </a:t>
            </a:r>
            <a:r>
              <a:rPr lang="ko-KR" altLang="en-US" sz="1400" dirty="0" err="1"/>
              <a:t>클릭시</a:t>
            </a:r>
            <a:r>
              <a:rPr lang="ko-KR" altLang="en-US" sz="1400" dirty="0"/>
              <a:t> 메일화면으로 이동한다</a:t>
            </a:r>
            <a:endParaRPr lang="en-US" altLang="ko-KR" sz="1400" dirty="0"/>
          </a:p>
          <a:p>
            <a:pPr marL="0" indent="0">
              <a:buNone/>
            </a:pPr>
            <a:r>
              <a:rPr lang="ko-KR" altLang="en-US" sz="1400" dirty="0"/>
              <a:t>메일이 없을 경우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“</a:t>
            </a:r>
            <a:r>
              <a:rPr lang="ko-KR" altLang="en-US" sz="1400" dirty="0"/>
              <a:t>메일이 </a:t>
            </a:r>
            <a:r>
              <a:rPr lang="ko-KR" altLang="en-US" sz="1400" dirty="0" err="1"/>
              <a:t>없습니다＂메시지가</a:t>
            </a:r>
            <a:r>
              <a:rPr lang="ko-KR" altLang="en-US" sz="1400" dirty="0"/>
              <a:t> 나타난다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600" dirty="0"/>
              <a:t>3. </a:t>
            </a:r>
            <a:r>
              <a:rPr lang="ko-KR" altLang="en-US" sz="1600" dirty="0"/>
              <a:t>업로드 버튼</a:t>
            </a:r>
            <a:endParaRPr lang="en-US" altLang="ko-KR" sz="1600" dirty="0"/>
          </a:p>
          <a:p>
            <a:pPr marL="0" indent="0">
              <a:buNone/>
            </a:pPr>
            <a:r>
              <a:rPr lang="ko-KR" altLang="en-US" sz="1400" dirty="0" err="1"/>
              <a:t>클릭시</a:t>
            </a:r>
            <a:r>
              <a:rPr lang="ko-KR" altLang="en-US" sz="1400" dirty="0"/>
              <a:t> 업로드 화면으로 이동한다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600" dirty="0"/>
              <a:t>4. </a:t>
            </a:r>
            <a:r>
              <a:rPr lang="ko-KR" altLang="en-US" sz="1600" dirty="0"/>
              <a:t>로그인 버튼</a:t>
            </a:r>
            <a:endParaRPr lang="en-US" altLang="ko-KR" sz="1600" dirty="0"/>
          </a:p>
          <a:p>
            <a:pPr marL="0" indent="0">
              <a:buNone/>
            </a:pPr>
            <a:r>
              <a:rPr lang="ko-KR" altLang="en-US" sz="1400" dirty="0" err="1"/>
              <a:t>클릭시</a:t>
            </a:r>
            <a:r>
              <a:rPr lang="ko-KR" altLang="en-US" sz="1400" dirty="0"/>
              <a:t> 로그인 화면으로 이동한다</a:t>
            </a:r>
            <a:endParaRPr lang="en-US" altLang="ko-KR" sz="1400" dirty="0"/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endParaRPr lang="ko-KR" altLang="en-US" sz="1600" dirty="0"/>
          </a:p>
        </p:txBody>
      </p:sp>
      <p:sp>
        <p:nvSpPr>
          <p:cNvPr id="8" name="Oval 9">
            <a:extLst>
              <a:ext uri="{FF2B5EF4-FFF2-40B4-BE49-F238E27FC236}">
                <a16:creationId xmlns:a16="http://schemas.microsoft.com/office/drawing/2014/main" id="{94D0FACA-468B-4ED2-8005-04B2E4D7A45C}"/>
              </a:ext>
            </a:extLst>
          </p:cNvPr>
          <p:cNvSpPr/>
          <p:nvPr/>
        </p:nvSpPr>
        <p:spPr>
          <a:xfrm>
            <a:off x="7290799" y="1618708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4</a:t>
            </a:r>
          </a:p>
        </p:txBody>
      </p:sp>
      <p:sp>
        <p:nvSpPr>
          <p:cNvPr id="9" name="Oval 9">
            <a:extLst>
              <a:ext uri="{FF2B5EF4-FFF2-40B4-BE49-F238E27FC236}">
                <a16:creationId xmlns:a16="http://schemas.microsoft.com/office/drawing/2014/main" id="{FA766C4F-F9F2-49EF-BC5E-D57AA0FF7DB5}"/>
              </a:ext>
            </a:extLst>
          </p:cNvPr>
          <p:cNvSpPr/>
          <p:nvPr/>
        </p:nvSpPr>
        <p:spPr>
          <a:xfrm>
            <a:off x="6975035" y="1608817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3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AE6A4BC-22D8-48CC-B100-51536E38133E}"/>
              </a:ext>
            </a:extLst>
          </p:cNvPr>
          <p:cNvSpPr/>
          <p:nvPr/>
        </p:nvSpPr>
        <p:spPr>
          <a:xfrm>
            <a:off x="6660924" y="1618708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2</a:t>
            </a:r>
          </a:p>
        </p:txBody>
      </p:sp>
      <p:sp>
        <p:nvSpPr>
          <p:cNvPr id="11" name="Oval 9">
            <a:extLst>
              <a:ext uri="{FF2B5EF4-FFF2-40B4-BE49-F238E27FC236}">
                <a16:creationId xmlns:a16="http://schemas.microsoft.com/office/drawing/2014/main" id="{5D9287C9-ED67-43BB-8083-25F91E1FA122}"/>
              </a:ext>
            </a:extLst>
          </p:cNvPr>
          <p:cNvSpPr/>
          <p:nvPr/>
        </p:nvSpPr>
        <p:spPr>
          <a:xfrm>
            <a:off x="6345160" y="1618708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569390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BC75F4F2-78C8-487D-A959-6AB3C2C84F4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697" y="1736141"/>
            <a:ext cx="7560431" cy="4109612"/>
          </a:xfr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메시지 내용 화면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화면 구성</a:t>
            </a:r>
            <a:r>
              <a:rPr lang="en-US" altLang="ko-KR" dirty="0"/>
              <a:t>-1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9010996" y="872836"/>
            <a:ext cx="2344392" cy="5835535"/>
          </a:xfrm>
        </p:spPr>
        <p:txBody>
          <a:bodyPr/>
          <a:lstStyle/>
          <a:p>
            <a:pPr marL="342900" indent="-342900">
              <a:buAutoNum type="arabicPeriod"/>
            </a:pPr>
            <a:r>
              <a:rPr lang="ko-KR" altLang="en-US" sz="1400" dirty="0"/>
              <a:t>메시지 제목</a:t>
            </a:r>
            <a:endParaRPr lang="en-US" altLang="ko-KR" sz="1400" dirty="0"/>
          </a:p>
          <a:p>
            <a:pPr marL="0" indent="0">
              <a:buNone/>
            </a:pPr>
            <a:r>
              <a:rPr lang="ko-KR" altLang="en-US" sz="1200" dirty="0"/>
              <a:t>회원이 전송한 메시지 제목이 나타난다</a:t>
            </a:r>
            <a:endParaRPr lang="en-US" altLang="ko-KR" sz="1200" dirty="0"/>
          </a:p>
          <a:p>
            <a:pPr marL="0" indent="0">
              <a:buNone/>
            </a:pPr>
            <a:r>
              <a:rPr lang="en-US" altLang="ko-KR" sz="1200" dirty="0"/>
              <a:t>2. </a:t>
            </a:r>
            <a:r>
              <a:rPr lang="ko-KR" altLang="en-US" sz="1200" dirty="0"/>
              <a:t>발신자 정보</a:t>
            </a:r>
            <a:endParaRPr lang="en-US" altLang="ko-KR" sz="1200" dirty="0"/>
          </a:p>
          <a:p>
            <a:pPr marL="0" indent="0">
              <a:buNone/>
            </a:pPr>
            <a:r>
              <a:rPr lang="ko-KR" altLang="en-US" sz="1200" dirty="0"/>
              <a:t>메일을 전송한 회원의 닉네임이 나타난다</a:t>
            </a:r>
            <a:endParaRPr lang="en-US" altLang="ko-KR" sz="1200" dirty="0"/>
          </a:p>
          <a:p>
            <a:pPr marL="0" indent="0">
              <a:buNone/>
            </a:pPr>
            <a:r>
              <a:rPr lang="en-US" altLang="ko-KR" sz="1200" dirty="0"/>
              <a:t>3. </a:t>
            </a:r>
            <a:r>
              <a:rPr lang="ko-KR" altLang="en-US" sz="1200" dirty="0"/>
              <a:t>메시지 내용</a:t>
            </a:r>
            <a:endParaRPr lang="en-US" altLang="ko-KR" sz="1200" dirty="0"/>
          </a:p>
          <a:p>
            <a:pPr marL="0" indent="0">
              <a:buNone/>
            </a:pPr>
            <a:r>
              <a:rPr lang="ko-KR" altLang="en-US" sz="1200" dirty="0"/>
              <a:t>회원이 전송한 메시지 내용이 나타난다</a:t>
            </a:r>
            <a:endParaRPr lang="en-US" altLang="ko-KR" sz="1200" dirty="0"/>
          </a:p>
          <a:p>
            <a:pPr marL="0" indent="0">
              <a:buNone/>
            </a:pPr>
            <a:r>
              <a:rPr lang="en-US" altLang="ko-KR" sz="1200" dirty="0"/>
              <a:t>4. </a:t>
            </a:r>
            <a:r>
              <a:rPr lang="ko-KR" altLang="en-US" sz="1200" dirty="0"/>
              <a:t>메시지 보내기 버튼</a:t>
            </a:r>
            <a:endParaRPr lang="en-US" altLang="ko-KR" sz="1200" dirty="0"/>
          </a:p>
          <a:p>
            <a:pPr marL="0" indent="0">
              <a:buNone/>
            </a:pPr>
            <a:r>
              <a:rPr lang="ko-KR" altLang="en-US" sz="1200" dirty="0" err="1"/>
              <a:t>클릭시</a:t>
            </a:r>
            <a:r>
              <a:rPr lang="ko-KR" altLang="en-US" sz="1200" dirty="0"/>
              <a:t> 메시지 작성 화면으로 이동한다</a:t>
            </a:r>
            <a:endParaRPr lang="en-US" altLang="ko-KR" sz="1200" dirty="0"/>
          </a:p>
        </p:txBody>
      </p:sp>
      <p:sp>
        <p:nvSpPr>
          <p:cNvPr id="7" name="Oval 9">
            <a:extLst>
              <a:ext uri="{FF2B5EF4-FFF2-40B4-BE49-F238E27FC236}">
                <a16:creationId xmlns:a16="http://schemas.microsoft.com/office/drawing/2014/main" id="{CECCB73C-E231-477F-9FB0-16FD6520586A}"/>
              </a:ext>
            </a:extLst>
          </p:cNvPr>
          <p:cNvSpPr/>
          <p:nvPr/>
        </p:nvSpPr>
        <p:spPr>
          <a:xfrm>
            <a:off x="3190601" y="2985021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9" name="Oval 9">
            <a:extLst>
              <a:ext uri="{FF2B5EF4-FFF2-40B4-BE49-F238E27FC236}">
                <a16:creationId xmlns:a16="http://schemas.microsoft.com/office/drawing/2014/main" id="{80A1FF28-7EE1-45B2-9016-BF3035726F5C}"/>
              </a:ext>
            </a:extLst>
          </p:cNvPr>
          <p:cNvSpPr/>
          <p:nvPr/>
        </p:nvSpPr>
        <p:spPr>
          <a:xfrm>
            <a:off x="3642669" y="3547969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2</a:t>
            </a:r>
          </a:p>
        </p:txBody>
      </p:sp>
      <p:sp>
        <p:nvSpPr>
          <p:cNvPr id="8" name="Oval 9">
            <a:extLst>
              <a:ext uri="{FF2B5EF4-FFF2-40B4-BE49-F238E27FC236}">
                <a16:creationId xmlns:a16="http://schemas.microsoft.com/office/drawing/2014/main" id="{3C4EDF71-4F0D-411C-903B-565675BBD637}"/>
              </a:ext>
            </a:extLst>
          </p:cNvPr>
          <p:cNvSpPr/>
          <p:nvPr/>
        </p:nvSpPr>
        <p:spPr>
          <a:xfrm>
            <a:off x="3190601" y="4233901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3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25559E5-797D-47EC-8D8F-CD93EF953BE5}"/>
              </a:ext>
            </a:extLst>
          </p:cNvPr>
          <p:cNvSpPr/>
          <p:nvPr/>
        </p:nvSpPr>
        <p:spPr>
          <a:xfrm>
            <a:off x="4575801" y="3981153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7764946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BC75F4F2-78C8-487D-A959-6AB3C2C84F4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697" y="1736141"/>
            <a:ext cx="7560431" cy="4109611"/>
          </a:xfr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메시지 작성 화면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화면 구성</a:t>
            </a:r>
            <a:r>
              <a:rPr lang="en-US" altLang="ko-KR" dirty="0"/>
              <a:t>-1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9010996" y="872836"/>
            <a:ext cx="2344392" cy="5835535"/>
          </a:xfrm>
        </p:spPr>
        <p:txBody>
          <a:bodyPr/>
          <a:lstStyle/>
          <a:p>
            <a:pPr marL="342900" indent="-342900">
              <a:buAutoNum type="arabicPeriod"/>
            </a:pPr>
            <a:r>
              <a:rPr lang="ko-KR" altLang="en-US" sz="1400" dirty="0"/>
              <a:t>회원번호</a:t>
            </a:r>
            <a:endParaRPr lang="en-US" altLang="ko-KR" sz="1400" dirty="0"/>
          </a:p>
          <a:p>
            <a:pPr marL="0" indent="0">
              <a:buNone/>
            </a:pPr>
            <a:r>
              <a:rPr lang="ko-KR" altLang="en-US" sz="1200" dirty="0"/>
              <a:t>전송한 메시지를 수신할 회원의 번호가 나타난다</a:t>
            </a:r>
            <a:endParaRPr lang="en-US" altLang="ko-KR" sz="1200" dirty="0"/>
          </a:p>
          <a:p>
            <a:pPr marL="0" indent="0">
              <a:buNone/>
            </a:pPr>
            <a:r>
              <a:rPr lang="en-US" altLang="ko-KR" sz="1200" dirty="0"/>
              <a:t>2. </a:t>
            </a:r>
            <a:r>
              <a:rPr lang="ko-KR" altLang="en-US" sz="1200" dirty="0"/>
              <a:t>메시지 제목</a:t>
            </a:r>
            <a:endParaRPr lang="en-US" altLang="ko-KR" sz="1200" dirty="0"/>
          </a:p>
          <a:p>
            <a:pPr marL="0" indent="0">
              <a:buNone/>
            </a:pPr>
            <a:r>
              <a:rPr lang="ko-KR" altLang="en-US" sz="1200" dirty="0"/>
              <a:t>메시지의 제목이 나타난다</a:t>
            </a:r>
            <a:endParaRPr lang="en-US" altLang="ko-KR" sz="1200" dirty="0"/>
          </a:p>
          <a:p>
            <a:pPr marL="0" indent="0">
              <a:buNone/>
            </a:pPr>
            <a:r>
              <a:rPr lang="en-US" altLang="ko-KR" sz="1200" dirty="0"/>
              <a:t>3. </a:t>
            </a:r>
            <a:r>
              <a:rPr lang="ko-KR" altLang="en-US" sz="1200" dirty="0"/>
              <a:t>메시지 내용</a:t>
            </a:r>
            <a:endParaRPr lang="en-US" altLang="ko-KR" sz="1200" dirty="0"/>
          </a:p>
          <a:p>
            <a:pPr marL="0" indent="0">
              <a:buNone/>
            </a:pPr>
            <a:r>
              <a:rPr lang="ko-KR" altLang="en-US" sz="1200" dirty="0"/>
              <a:t>메시지의 내용을 작성하는 창이다</a:t>
            </a:r>
            <a:endParaRPr lang="en-US" altLang="ko-KR" sz="1200" dirty="0"/>
          </a:p>
          <a:p>
            <a:pPr marL="0" indent="0">
              <a:buNone/>
            </a:pPr>
            <a:r>
              <a:rPr lang="en-US" altLang="ko-KR" sz="1200" dirty="0"/>
              <a:t>4. </a:t>
            </a:r>
            <a:r>
              <a:rPr lang="ko-KR" altLang="en-US" sz="1200" dirty="0"/>
              <a:t>메시지 보내기 버튼</a:t>
            </a:r>
            <a:endParaRPr lang="en-US" altLang="ko-KR" sz="1200" dirty="0"/>
          </a:p>
          <a:p>
            <a:pPr marL="0" indent="0">
              <a:buNone/>
            </a:pPr>
            <a:r>
              <a:rPr lang="ko-KR" altLang="en-US" sz="1200" dirty="0" err="1"/>
              <a:t>클릭시</a:t>
            </a:r>
            <a:r>
              <a:rPr lang="ko-KR" altLang="en-US" sz="1200" dirty="0"/>
              <a:t> 메시지가 해당 회원번호를 가진 회원에게 전송된다</a:t>
            </a:r>
            <a:endParaRPr lang="en-US" altLang="ko-KR" sz="1200" dirty="0"/>
          </a:p>
        </p:txBody>
      </p:sp>
      <p:sp>
        <p:nvSpPr>
          <p:cNvPr id="7" name="Oval 9">
            <a:extLst>
              <a:ext uri="{FF2B5EF4-FFF2-40B4-BE49-F238E27FC236}">
                <a16:creationId xmlns:a16="http://schemas.microsoft.com/office/drawing/2014/main" id="{CECCB73C-E231-477F-9FB0-16FD6520586A}"/>
              </a:ext>
            </a:extLst>
          </p:cNvPr>
          <p:cNvSpPr/>
          <p:nvPr/>
        </p:nvSpPr>
        <p:spPr>
          <a:xfrm>
            <a:off x="3395368" y="2094000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9" name="Oval 9">
            <a:extLst>
              <a:ext uri="{FF2B5EF4-FFF2-40B4-BE49-F238E27FC236}">
                <a16:creationId xmlns:a16="http://schemas.microsoft.com/office/drawing/2014/main" id="{80A1FF28-7EE1-45B2-9016-BF3035726F5C}"/>
              </a:ext>
            </a:extLst>
          </p:cNvPr>
          <p:cNvSpPr/>
          <p:nvPr/>
        </p:nvSpPr>
        <p:spPr>
          <a:xfrm>
            <a:off x="3595003" y="2451859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2</a:t>
            </a:r>
          </a:p>
        </p:txBody>
      </p:sp>
      <p:sp>
        <p:nvSpPr>
          <p:cNvPr id="8" name="Oval 9">
            <a:extLst>
              <a:ext uri="{FF2B5EF4-FFF2-40B4-BE49-F238E27FC236}">
                <a16:creationId xmlns:a16="http://schemas.microsoft.com/office/drawing/2014/main" id="{3C4EDF71-4F0D-411C-903B-565675BBD637}"/>
              </a:ext>
            </a:extLst>
          </p:cNvPr>
          <p:cNvSpPr/>
          <p:nvPr/>
        </p:nvSpPr>
        <p:spPr>
          <a:xfrm>
            <a:off x="3442253" y="3257772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3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25559E5-797D-47EC-8D8F-CD93EF953BE5}"/>
              </a:ext>
            </a:extLst>
          </p:cNvPr>
          <p:cNvSpPr/>
          <p:nvPr/>
        </p:nvSpPr>
        <p:spPr>
          <a:xfrm>
            <a:off x="3733517" y="5162253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6506301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BC75F4F2-78C8-487D-A959-6AB3C2C84F4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925" y="1736141"/>
            <a:ext cx="7305975" cy="4109611"/>
          </a:xfr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프로필 수정 화면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화면 구성</a:t>
            </a:r>
            <a:r>
              <a:rPr lang="en-US" altLang="ko-KR" dirty="0"/>
              <a:t>-1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9010996" y="872836"/>
            <a:ext cx="2344392" cy="5835535"/>
          </a:xfrm>
        </p:spPr>
        <p:txBody>
          <a:bodyPr/>
          <a:lstStyle/>
          <a:p>
            <a:pPr marL="342900" indent="-342900">
              <a:buAutoNum type="arabicPeriod"/>
            </a:pPr>
            <a:r>
              <a:rPr lang="ko-KR" altLang="en-US" sz="1050" dirty="0"/>
              <a:t>회원 닉네임</a:t>
            </a:r>
            <a:endParaRPr lang="en-US" altLang="ko-KR" sz="1050" dirty="0"/>
          </a:p>
          <a:p>
            <a:pPr marL="0" indent="0">
              <a:buNone/>
            </a:pPr>
            <a:r>
              <a:rPr lang="ko-KR" altLang="en-US" sz="900" dirty="0"/>
              <a:t>회원이 작성한 닉네임이 나타난다</a:t>
            </a:r>
            <a:endParaRPr lang="en-US" altLang="ko-KR" sz="900" dirty="0"/>
          </a:p>
          <a:p>
            <a:pPr marL="0" indent="0">
              <a:buNone/>
            </a:pPr>
            <a:r>
              <a:rPr lang="en-US" altLang="ko-KR" sz="900" dirty="0"/>
              <a:t>2~10</a:t>
            </a:r>
            <a:r>
              <a:rPr lang="ko-KR" altLang="en-US" sz="900" dirty="0"/>
              <a:t>자 이내로 </a:t>
            </a:r>
            <a:r>
              <a:rPr lang="ko-KR" altLang="en-US" sz="900" dirty="0" err="1"/>
              <a:t>변경가능하다</a:t>
            </a:r>
            <a:endParaRPr lang="en-US" altLang="ko-KR" sz="800" dirty="0"/>
          </a:p>
          <a:p>
            <a:pPr marL="0" indent="0">
              <a:buNone/>
            </a:pPr>
            <a:r>
              <a:rPr lang="en-US" altLang="ko-KR" sz="1000" dirty="0"/>
              <a:t>2. </a:t>
            </a:r>
            <a:r>
              <a:rPr lang="ko-KR" altLang="en-US" sz="1000" dirty="0"/>
              <a:t>주의사항</a:t>
            </a:r>
            <a:endParaRPr lang="en-US" altLang="ko-KR" sz="1000" dirty="0"/>
          </a:p>
          <a:p>
            <a:pPr marL="0" indent="0">
              <a:buNone/>
            </a:pPr>
            <a:r>
              <a:rPr lang="ko-KR" altLang="en-US" sz="900" dirty="0"/>
              <a:t>프로필 작성시 주의사항이 나타난다</a:t>
            </a:r>
            <a:endParaRPr lang="en-US" altLang="ko-KR" sz="900" dirty="0"/>
          </a:p>
          <a:p>
            <a:pPr marL="0" indent="0">
              <a:buNone/>
            </a:pPr>
            <a:r>
              <a:rPr lang="en-US" altLang="ko-KR" sz="1000" dirty="0"/>
              <a:t>3. </a:t>
            </a:r>
            <a:r>
              <a:rPr lang="ko-KR" altLang="en-US" sz="1000" dirty="0"/>
              <a:t>프로필 사진</a:t>
            </a:r>
            <a:endParaRPr lang="en-US" altLang="ko-KR" sz="1000" dirty="0"/>
          </a:p>
          <a:p>
            <a:pPr marL="0" indent="0">
              <a:buNone/>
            </a:pPr>
            <a:r>
              <a:rPr lang="ko-KR" altLang="en-US" sz="900" dirty="0" err="1"/>
              <a:t>클릭시</a:t>
            </a:r>
            <a:r>
              <a:rPr lang="ko-KR" altLang="en-US" sz="900" dirty="0"/>
              <a:t> 등록할 프로필 사진을 찾는 탐색기 창이 나타난다</a:t>
            </a:r>
            <a:endParaRPr lang="en-US" altLang="ko-KR" sz="900" dirty="0"/>
          </a:p>
          <a:p>
            <a:pPr marL="0" indent="0">
              <a:buNone/>
            </a:pPr>
            <a:r>
              <a:rPr lang="en-US" altLang="ko-KR" sz="900" dirty="0"/>
              <a:t>400kb</a:t>
            </a:r>
            <a:r>
              <a:rPr lang="ko-KR" altLang="en-US" sz="900" dirty="0"/>
              <a:t>이하의 </a:t>
            </a:r>
            <a:r>
              <a:rPr lang="en-US" altLang="ko-KR" sz="900" dirty="0"/>
              <a:t>jpg</a:t>
            </a:r>
            <a:r>
              <a:rPr lang="ko-KR" altLang="en-US" sz="900" dirty="0"/>
              <a:t>파일만 업로드 가능하다</a:t>
            </a:r>
            <a:endParaRPr lang="en-US" altLang="ko-KR" sz="900" dirty="0"/>
          </a:p>
          <a:p>
            <a:pPr marL="0" indent="0">
              <a:buNone/>
            </a:pPr>
            <a:r>
              <a:rPr lang="ko-KR" altLang="en-US" sz="900" dirty="0"/>
              <a:t>삭제 버튼 </a:t>
            </a:r>
            <a:r>
              <a:rPr lang="ko-KR" altLang="en-US" sz="900" dirty="0" err="1"/>
              <a:t>클릭시</a:t>
            </a:r>
            <a:r>
              <a:rPr lang="ko-KR" altLang="en-US" sz="900" dirty="0"/>
              <a:t> </a:t>
            </a:r>
            <a:r>
              <a:rPr lang="ko-KR" altLang="en-US" sz="900" dirty="0" err="1"/>
              <a:t>업로드된</a:t>
            </a:r>
            <a:r>
              <a:rPr lang="ko-KR" altLang="en-US" sz="900" dirty="0"/>
              <a:t> 사진이 삭제된다</a:t>
            </a:r>
            <a:endParaRPr lang="en-US" altLang="ko-KR" sz="900" dirty="0"/>
          </a:p>
          <a:p>
            <a:pPr marL="0" indent="0">
              <a:buNone/>
            </a:pPr>
            <a:r>
              <a:rPr lang="en-US" altLang="ko-KR" sz="1000" dirty="0"/>
              <a:t>4. </a:t>
            </a:r>
            <a:r>
              <a:rPr lang="ko-KR" altLang="en-US" sz="1000" dirty="0"/>
              <a:t>프로필 아이콘</a:t>
            </a:r>
            <a:endParaRPr lang="en-US" altLang="ko-KR" sz="1000" dirty="0"/>
          </a:p>
          <a:p>
            <a:pPr marL="0" indent="0">
              <a:buNone/>
            </a:pPr>
            <a:r>
              <a:rPr lang="ko-KR" altLang="en-US" sz="900" dirty="0" err="1"/>
              <a:t>클릭시</a:t>
            </a:r>
            <a:r>
              <a:rPr lang="ko-KR" altLang="en-US" sz="900" dirty="0"/>
              <a:t> 등록할 프로필 아이콘을 찾는 탐색기 창이 나타난다</a:t>
            </a:r>
            <a:endParaRPr lang="en-US" altLang="ko-KR" sz="900" dirty="0"/>
          </a:p>
          <a:p>
            <a:pPr marL="0" indent="0">
              <a:buNone/>
            </a:pPr>
            <a:r>
              <a:rPr lang="en-US" altLang="ko-KR" sz="900" dirty="0"/>
              <a:t>20kb</a:t>
            </a:r>
            <a:r>
              <a:rPr lang="ko-KR" altLang="en-US" sz="900" dirty="0"/>
              <a:t>이하의 </a:t>
            </a:r>
            <a:r>
              <a:rPr lang="en-US" altLang="ko-KR" sz="900" dirty="0"/>
              <a:t>gif</a:t>
            </a:r>
            <a:r>
              <a:rPr lang="ko-KR" altLang="en-US" sz="900" dirty="0"/>
              <a:t>파일만 업로드 가능하다</a:t>
            </a:r>
            <a:endParaRPr lang="en-US" altLang="ko-KR" sz="900" dirty="0"/>
          </a:p>
          <a:p>
            <a:pPr marL="0" indent="0">
              <a:buNone/>
            </a:pPr>
            <a:r>
              <a:rPr lang="ko-KR" altLang="en-US" sz="900" dirty="0"/>
              <a:t>삭제 버튼 </a:t>
            </a:r>
            <a:r>
              <a:rPr lang="ko-KR" altLang="en-US" sz="900" dirty="0" err="1"/>
              <a:t>클릭시</a:t>
            </a:r>
            <a:r>
              <a:rPr lang="ko-KR" altLang="en-US" sz="900" dirty="0"/>
              <a:t> </a:t>
            </a:r>
            <a:r>
              <a:rPr lang="ko-KR" altLang="en-US" sz="900" dirty="0" err="1"/>
              <a:t>업로드된</a:t>
            </a:r>
            <a:r>
              <a:rPr lang="ko-KR" altLang="en-US" sz="900" dirty="0"/>
              <a:t> 아이콘이 삭제된다</a:t>
            </a:r>
            <a:endParaRPr lang="en-US" altLang="ko-KR" sz="900" dirty="0"/>
          </a:p>
          <a:p>
            <a:pPr marL="0" indent="0">
              <a:buNone/>
            </a:pPr>
            <a:r>
              <a:rPr lang="en-US" altLang="ko-KR" sz="1000" dirty="0"/>
              <a:t>5. </a:t>
            </a:r>
            <a:r>
              <a:rPr lang="ko-KR" altLang="en-US" sz="1000" dirty="0"/>
              <a:t>소개 문구</a:t>
            </a:r>
            <a:endParaRPr lang="en-US" altLang="ko-KR" sz="1000" dirty="0"/>
          </a:p>
          <a:p>
            <a:pPr marL="0" indent="0">
              <a:buNone/>
            </a:pPr>
            <a:r>
              <a:rPr lang="ko-KR" altLang="en-US" sz="900" dirty="0"/>
              <a:t>회원이 작성한 </a:t>
            </a:r>
            <a:r>
              <a:rPr lang="ko-KR" altLang="en-US" sz="900" dirty="0" err="1"/>
              <a:t>소개글이</a:t>
            </a:r>
            <a:r>
              <a:rPr lang="ko-KR" altLang="en-US" sz="900" dirty="0"/>
              <a:t> 나타난다</a:t>
            </a:r>
            <a:endParaRPr lang="en-US" altLang="ko-KR" sz="900" dirty="0"/>
          </a:p>
          <a:p>
            <a:pPr marL="0" indent="0">
              <a:buNone/>
            </a:pPr>
            <a:r>
              <a:rPr lang="ko-KR" altLang="en-US" sz="900" dirty="0"/>
              <a:t>입력하여 수정이 가능하다</a:t>
            </a:r>
            <a:endParaRPr lang="en-US" altLang="ko-KR" sz="900" dirty="0"/>
          </a:p>
          <a:p>
            <a:pPr marL="0" indent="0">
              <a:buNone/>
            </a:pPr>
            <a:r>
              <a:rPr lang="en-US" altLang="ko-KR" sz="1050" dirty="0"/>
              <a:t>6. </a:t>
            </a:r>
            <a:r>
              <a:rPr lang="ko-KR" altLang="en-US" sz="1050" dirty="0"/>
              <a:t>비밀번호 변경 </a:t>
            </a:r>
            <a:endParaRPr lang="en-US" altLang="ko-KR" sz="1050" dirty="0"/>
          </a:p>
          <a:p>
            <a:pPr marL="0" indent="0">
              <a:buNone/>
            </a:pPr>
            <a:r>
              <a:rPr lang="ko-KR" altLang="en-US" sz="1000" dirty="0" err="1"/>
              <a:t>클릭시</a:t>
            </a:r>
            <a:r>
              <a:rPr lang="ko-KR" altLang="en-US" sz="1000" dirty="0"/>
              <a:t> 수정할 비밀번호를 입력할 수 있다 </a:t>
            </a:r>
            <a:r>
              <a:rPr lang="en-US" altLang="ko-KR" sz="1000" dirty="0"/>
              <a:t>6</a:t>
            </a:r>
            <a:r>
              <a:rPr lang="ko-KR" altLang="en-US" sz="1000" dirty="0"/>
              <a:t>자 이상</a:t>
            </a:r>
            <a:endParaRPr lang="en-US" altLang="ko-KR" sz="1000" dirty="0"/>
          </a:p>
          <a:p>
            <a:pPr marL="0" indent="0">
              <a:buNone/>
            </a:pPr>
            <a:r>
              <a:rPr lang="en-US" altLang="ko-KR" sz="1050" dirty="0"/>
              <a:t>7. </a:t>
            </a:r>
            <a:r>
              <a:rPr lang="ko-KR" altLang="en-US" sz="1050" dirty="0"/>
              <a:t>저장 버튼</a:t>
            </a:r>
            <a:endParaRPr lang="en-US" altLang="ko-KR" sz="1050" dirty="0"/>
          </a:p>
          <a:p>
            <a:pPr marL="0" indent="0">
              <a:buNone/>
            </a:pPr>
            <a:r>
              <a:rPr lang="ko-KR" altLang="en-US" sz="1000" dirty="0" err="1"/>
              <a:t>클릭시</a:t>
            </a:r>
            <a:r>
              <a:rPr lang="ko-KR" altLang="en-US" sz="1000" dirty="0"/>
              <a:t> 수정한 프로필이 저장된다</a:t>
            </a:r>
            <a:endParaRPr lang="en-US" altLang="ko-KR" sz="1000" dirty="0"/>
          </a:p>
        </p:txBody>
      </p:sp>
      <p:sp>
        <p:nvSpPr>
          <p:cNvPr id="7" name="Oval 9">
            <a:extLst>
              <a:ext uri="{FF2B5EF4-FFF2-40B4-BE49-F238E27FC236}">
                <a16:creationId xmlns:a16="http://schemas.microsoft.com/office/drawing/2014/main" id="{CECCB73C-E231-477F-9FB0-16FD6520586A}"/>
              </a:ext>
            </a:extLst>
          </p:cNvPr>
          <p:cNvSpPr/>
          <p:nvPr/>
        </p:nvSpPr>
        <p:spPr>
          <a:xfrm>
            <a:off x="2701948" y="2404639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9" name="Oval 9">
            <a:extLst>
              <a:ext uri="{FF2B5EF4-FFF2-40B4-BE49-F238E27FC236}">
                <a16:creationId xmlns:a16="http://schemas.microsoft.com/office/drawing/2014/main" id="{80A1FF28-7EE1-45B2-9016-BF3035726F5C}"/>
              </a:ext>
            </a:extLst>
          </p:cNvPr>
          <p:cNvSpPr/>
          <p:nvPr/>
        </p:nvSpPr>
        <p:spPr>
          <a:xfrm>
            <a:off x="2701948" y="2863339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2</a:t>
            </a:r>
          </a:p>
        </p:txBody>
      </p:sp>
      <p:sp>
        <p:nvSpPr>
          <p:cNvPr id="8" name="Oval 9">
            <a:extLst>
              <a:ext uri="{FF2B5EF4-FFF2-40B4-BE49-F238E27FC236}">
                <a16:creationId xmlns:a16="http://schemas.microsoft.com/office/drawing/2014/main" id="{3C4EDF71-4F0D-411C-903B-565675BBD637}"/>
              </a:ext>
            </a:extLst>
          </p:cNvPr>
          <p:cNvSpPr/>
          <p:nvPr/>
        </p:nvSpPr>
        <p:spPr>
          <a:xfrm>
            <a:off x="2859830" y="3436095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3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25559E5-797D-47EC-8D8F-CD93EF953BE5}"/>
              </a:ext>
            </a:extLst>
          </p:cNvPr>
          <p:cNvSpPr/>
          <p:nvPr/>
        </p:nvSpPr>
        <p:spPr>
          <a:xfrm>
            <a:off x="3421097" y="4224993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4</a:t>
            </a:r>
          </a:p>
        </p:txBody>
      </p:sp>
      <p:sp>
        <p:nvSpPr>
          <p:cNvPr id="11" name="Oval 9">
            <a:extLst>
              <a:ext uri="{FF2B5EF4-FFF2-40B4-BE49-F238E27FC236}">
                <a16:creationId xmlns:a16="http://schemas.microsoft.com/office/drawing/2014/main" id="{A1E35214-67A0-4704-B2AC-0469362D9207}"/>
              </a:ext>
            </a:extLst>
          </p:cNvPr>
          <p:cNvSpPr/>
          <p:nvPr/>
        </p:nvSpPr>
        <p:spPr>
          <a:xfrm>
            <a:off x="3360137" y="4659333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5</a:t>
            </a:r>
          </a:p>
        </p:txBody>
      </p:sp>
      <p:sp>
        <p:nvSpPr>
          <p:cNvPr id="12" name="Oval 9">
            <a:extLst>
              <a:ext uri="{FF2B5EF4-FFF2-40B4-BE49-F238E27FC236}">
                <a16:creationId xmlns:a16="http://schemas.microsoft.com/office/drawing/2014/main" id="{BC39CF8E-1935-4366-9B52-0914D6CDD29A}"/>
              </a:ext>
            </a:extLst>
          </p:cNvPr>
          <p:cNvSpPr/>
          <p:nvPr/>
        </p:nvSpPr>
        <p:spPr>
          <a:xfrm>
            <a:off x="3360137" y="5388765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6</a:t>
            </a:r>
          </a:p>
        </p:txBody>
      </p:sp>
      <p:sp>
        <p:nvSpPr>
          <p:cNvPr id="13" name="Oval 9">
            <a:extLst>
              <a:ext uri="{FF2B5EF4-FFF2-40B4-BE49-F238E27FC236}">
                <a16:creationId xmlns:a16="http://schemas.microsoft.com/office/drawing/2014/main" id="{B6C6F687-09E9-43B3-8A64-33BEB967AF00}"/>
              </a:ext>
            </a:extLst>
          </p:cNvPr>
          <p:cNvSpPr/>
          <p:nvPr/>
        </p:nvSpPr>
        <p:spPr>
          <a:xfrm>
            <a:off x="5021297" y="5388765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7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26094CF0-C4A5-4A32-96CF-A4DFA99EC6B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6" r="1276" b="1741"/>
          <a:stretch/>
        </p:blipFill>
        <p:spPr>
          <a:xfrm>
            <a:off x="316706" y="3308034"/>
            <a:ext cx="2447925" cy="1535430"/>
          </a:xfrm>
          <a:prstGeom prst="rect">
            <a:avLst/>
          </a:prstGeom>
        </p:spPr>
      </p:pic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60C6CFA5-7D40-4B82-BD39-97A8CAC5AC33}"/>
              </a:ext>
            </a:extLst>
          </p:cNvPr>
          <p:cNvCxnSpPr>
            <a:cxnSpLocks/>
          </p:cNvCxnSpPr>
          <p:nvPr/>
        </p:nvCxnSpPr>
        <p:spPr>
          <a:xfrm flipH="1">
            <a:off x="2764632" y="3894795"/>
            <a:ext cx="253080" cy="14924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628BF5E2-F972-4AE4-849E-1D766975BC83}"/>
              </a:ext>
            </a:extLst>
          </p:cNvPr>
          <p:cNvCxnSpPr>
            <a:cxnSpLocks/>
          </p:cNvCxnSpPr>
          <p:nvPr/>
        </p:nvCxnSpPr>
        <p:spPr>
          <a:xfrm flipH="1" flipV="1">
            <a:off x="2764631" y="4316838"/>
            <a:ext cx="223639" cy="6603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63474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BC75F4F2-78C8-487D-A959-6AB3C2C84F4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925" y="1805298"/>
            <a:ext cx="7305975" cy="3971297"/>
          </a:xfr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스크랩 리스트 화면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화면 구성</a:t>
            </a:r>
            <a:r>
              <a:rPr lang="en-US" altLang="ko-KR" dirty="0"/>
              <a:t>-1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9010996" y="872836"/>
            <a:ext cx="2344392" cy="5835535"/>
          </a:xfrm>
        </p:spPr>
        <p:txBody>
          <a:bodyPr/>
          <a:lstStyle/>
          <a:p>
            <a:pPr marL="342900" indent="-342900">
              <a:buAutoNum type="arabicPeriod"/>
            </a:pPr>
            <a:r>
              <a:rPr lang="ko-KR" altLang="en-US" sz="1400" dirty="0"/>
              <a:t>게시글 목록</a:t>
            </a:r>
            <a:endParaRPr lang="en-US" altLang="ko-KR" sz="1400" dirty="0"/>
          </a:p>
          <a:p>
            <a:pPr marL="0" indent="0">
              <a:buNone/>
            </a:pPr>
            <a:r>
              <a:rPr lang="ko-KR" altLang="en-US" sz="1200" dirty="0"/>
              <a:t>회원이 스크랩하여 추가한 </a:t>
            </a:r>
            <a:r>
              <a:rPr lang="ko-KR" altLang="en-US" sz="1200" dirty="0" err="1"/>
              <a:t>게시글들이</a:t>
            </a:r>
            <a:r>
              <a:rPr lang="ko-KR" altLang="en-US" sz="1200" dirty="0"/>
              <a:t> 나타난다</a:t>
            </a:r>
            <a:endParaRPr lang="en-US" altLang="ko-KR" sz="1100" dirty="0"/>
          </a:p>
          <a:p>
            <a:pPr marL="0" indent="0">
              <a:buNone/>
            </a:pPr>
            <a:r>
              <a:rPr lang="en-US" altLang="ko-KR" sz="1400" dirty="0"/>
              <a:t>2. </a:t>
            </a:r>
            <a:r>
              <a:rPr lang="ko-KR" altLang="en-US" sz="1400" dirty="0"/>
              <a:t>삭제 버튼</a:t>
            </a:r>
            <a:endParaRPr lang="en-US" altLang="ko-KR" sz="1400" dirty="0"/>
          </a:p>
          <a:p>
            <a:pPr marL="0" indent="0">
              <a:buNone/>
            </a:pPr>
            <a:r>
              <a:rPr lang="ko-KR" altLang="en-US" sz="1200" dirty="0" err="1"/>
              <a:t>클릭시</a:t>
            </a:r>
            <a:r>
              <a:rPr lang="ko-KR" altLang="en-US" sz="1200" dirty="0"/>
              <a:t> 스크랩 리스트에서 게시글 삭제 할 것인지 묻는 알림 팝업창이 나타난다</a:t>
            </a:r>
            <a:endParaRPr lang="en-US" altLang="ko-KR" sz="1200" dirty="0"/>
          </a:p>
          <a:p>
            <a:pPr marL="0" indent="0">
              <a:buNone/>
            </a:pPr>
            <a:r>
              <a:rPr lang="en-US" altLang="ko-KR" sz="1400" dirty="0"/>
              <a:t>3. </a:t>
            </a:r>
            <a:r>
              <a:rPr lang="ko-KR" altLang="en-US" sz="1400" dirty="0"/>
              <a:t>삭제 알림 </a:t>
            </a:r>
            <a:r>
              <a:rPr lang="ko-KR" altLang="en-US" sz="1400" dirty="0" err="1"/>
              <a:t>팝업창</a:t>
            </a:r>
            <a:endParaRPr lang="en-US" altLang="ko-KR" sz="1400" dirty="0"/>
          </a:p>
          <a:p>
            <a:pPr marL="0" indent="0">
              <a:buNone/>
            </a:pPr>
            <a:r>
              <a:rPr lang="ko-KR" altLang="en-US" sz="1200" dirty="0"/>
              <a:t>해당 게시글을 스크랩 리스트에서 삭제할 것인지 재확인한다</a:t>
            </a:r>
            <a:endParaRPr lang="en-US" altLang="ko-KR" sz="1200" dirty="0"/>
          </a:p>
          <a:p>
            <a:pPr marL="0" indent="0">
              <a:buNone/>
            </a:pPr>
            <a:r>
              <a:rPr lang="en-US" altLang="ko-KR" sz="1400" dirty="0"/>
              <a:t>4. </a:t>
            </a:r>
            <a:r>
              <a:rPr lang="ko-KR" altLang="en-US" sz="1400" dirty="0"/>
              <a:t>삭제 버튼</a:t>
            </a:r>
            <a:endParaRPr lang="en-US" altLang="ko-KR" sz="1400" dirty="0"/>
          </a:p>
          <a:p>
            <a:pPr marL="0" indent="0">
              <a:buNone/>
            </a:pPr>
            <a:r>
              <a:rPr lang="ko-KR" altLang="en-US" sz="1200" dirty="0" err="1"/>
              <a:t>클릭시</a:t>
            </a:r>
            <a:r>
              <a:rPr lang="ko-KR" altLang="en-US" sz="1200" dirty="0"/>
              <a:t> 해당 게시글이 스크랩 리스트에서 삭제된다</a:t>
            </a:r>
            <a:endParaRPr lang="en-US" altLang="ko-KR" sz="1200" dirty="0"/>
          </a:p>
          <a:p>
            <a:pPr marL="0" indent="0">
              <a:buNone/>
            </a:pPr>
            <a:r>
              <a:rPr lang="en-US" altLang="ko-KR" sz="1400" dirty="0"/>
              <a:t>5. </a:t>
            </a:r>
            <a:r>
              <a:rPr lang="ko-KR" altLang="en-US" sz="1400" dirty="0"/>
              <a:t>취소 버튼</a:t>
            </a:r>
            <a:endParaRPr lang="en-US" altLang="ko-KR" sz="1400" dirty="0"/>
          </a:p>
          <a:p>
            <a:pPr marL="0" indent="0">
              <a:buNone/>
            </a:pPr>
            <a:r>
              <a:rPr lang="ko-KR" altLang="en-US" sz="1200" dirty="0" err="1"/>
              <a:t>클릭시</a:t>
            </a:r>
            <a:r>
              <a:rPr lang="ko-KR" altLang="en-US" sz="1200" dirty="0"/>
              <a:t> 삭제요청을 취소한다</a:t>
            </a:r>
            <a:endParaRPr lang="en-US" altLang="ko-KR" sz="1200" dirty="0"/>
          </a:p>
        </p:txBody>
      </p:sp>
      <p:sp>
        <p:nvSpPr>
          <p:cNvPr id="7" name="Oval 9">
            <a:extLst>
              <a:ext uri="{FF2B5EF4-FFF2-40B4-BE49-F238E27FC236}">
                <a16:creationId xmlns:a16="http://schemas.microsoft.com/office/drawing/2014/main" id="{CECCB73C-E231-477F-9FB0-16FD6520586A}"/>
              </a:ext>
            </a:extLst>
          </p:cNvPr>
          <p:cNvSpPr/>
          <p:nvPr/>
        </p:nvSpPr>
        <p:spPr>
          <a:xfrm>
            <a:off x="2186468" y="3790603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17" name="Oval 9">
            <a:extLst>
              <a:ext uri="{FF2B5EF4-FFF2-40B4-BE49-F238E27FC236}">
                <a16:creationId xmlns:a16="http://schemas.microsoft.com/office/drawing/2014/main" id="{F9B8502A-3BBB-46D9-B9D5-D36A4C9E212E}"/>
              </a:ext>
            </a:extLst>
          </p:cNvPr>
          <p:cNvSpPr/>
          <p:nvPr/>
        </p:nvSpPr>
        <p:spPr>
          <a:xfrm>
            <a:off x="5047920" y="3790603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2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AAB76DA4-239F-4136-8985-4871DC2990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06" t="36159" r="37184" b="33800"/>
          <a:stretch/>
        </p:blipFill>
        <p:spPr>
          <a:xfrm>
            <a:off x="5654040" y="2387875"/>
            <a:ext cx="2621280" cy="1658346"/>
          </a:xfrm>
          <a:prstGeom prst="rect">
            <a:avLst/>
          </a:prstGeom>
        </p:spPr>
      </p:pic>
      <p:sp>
        <p:nvSpPr>
          <p:cNvPr id="20" name="Oval 9">
            <a:extLst>
              <a:ext uri="{FF2B5EF4-FFF2-40B4-BE49-F238E27FC236}">
                <a16:creationId xmlns:a16="http://schemas.microsoft.com/office/drawing/2014/main" id="{ED6A8A04-6FB0-4DC9-826E-BDD89238828B}"/>
              </a:ext>
            </a:extLst>
          </p:cNvPr>
          <p:cNvSpPr/>
          <p:nvPr/>
        </p:nvSpPr>
        <p:spPr>
          <a:xfrm>
            <a:off x="5691344" y="2387875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3</a:t>
            </a:r>
          </a:p>
        </p:txBody>
      </p:sp>
      <p:sp>
        <p:nvSpPr>
          <p:cNvPr id="21" name="Oval 9">
            <a:extLst>
              <a:ext uri="{FF2B5EF4-FFF2-40B4-BE49-F238E27FC236}">
                <a16:creationId xmlns:a16="http://schemas.microsoft.com/office/drawing/2014/main" id="{21670626-0CE7-4385-89EC-9D6FC9A5A8AD}"/>
              </a:ext>
            </a:extLst>
          </p:cNvPr>
          <p:cNvSpPr/>
          <p:nvPr/>
        </p:nvSpPr>
        <p:spPr>
          <a:xfrm>
            <a:off x="5938118" y="3647326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4</a:t>
            </a:r>
          </a:p>
        </p:txBody>
      </p:sp>
      <p:sp>
        <p:nvSpPr>
          <p:cNvPr id="22" name="Oval 9">
            <a:extLst>
              <a:ext uri="{FF2B5EF4-FFF2-40B4-BE49-F238E27FC236}">
                <a16:creationId xmlns:a16="http://schemas.microsoft.com/office/drawing/2014/main" id="{06064210-C197-448F-BA19-13F0B9C75440}"/>
              </a:ext>
            </a:extLst>
          </p:cNvPr>
          <p:cNvSpPr/>
          <p:nvPr/>
        </p:nvSpPr>
        <p:spPr>
          <a:xfrm>
            <a:off x="7045952" y="3616289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5</a:t>
            </a: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5C18717B-4D47-4C89-BDFC-7DC70A417D8E}"/>
              </a:ext>
            </a:extLst>
          </p:cNvPr>
          <p:cNvCxnSpPr>
            <a:cxnSpLocks/>
          </p:cNvCxnSpPr>
          <p:nvPr/>
        </p:nvCxnSpPr>
        <p:spPr>
          <a:xfrm flipV="1">
            <a:off x="5250180" y="3963091"/>
            <a:ext cx="403860" cy="14327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36161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BC75F4F2-78C8-487D-A959-6AB3C2C84F4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925" y="1805298"/>
            <a:ext cx="7305974" cy="3971297"/>
          </a:xfr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플레이 리스트 화면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화면 구성</a:t>
            </a:r>
            <a:r>
              <a:rPr lang="en-US" altLang="ko-KR" dirty="0"/>
              <a:t>-1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9010996" y="872836"/>
            <a:ext cx="2344392" cy="5835535"/>
          </a:xfrm>
        </p:spPr>
        <p:txBody>
          <a:bodyPr/>
          <a:lstStyle/>
          <a:p>
            <a:pPr marL="342900" indent="-342900">
              <a:buAutoNum type="arabicPeriod"/>
            </a:pPr>
            <a:r>
              <a:rPr lang="ko-KR" altLang="en-US" sz="1200" dirty="0"/>
              <a:t>나의 플레이 리스트</a:t>
            </a:r>
            <a:endParaRPr lang="en-US" altLang="ko-KR" sz="1200" dirty="0"/>
          </a:p>
          <a:p>
            <a:pPr marL="0" indent="0">
              <a:buNone/>
            </a:pPr>
            <a:r>
              <a:rPr lang="ko-KR" altLang="en-US" sz="1100" dirty="0"/>
              <a:t>회원이 추가한 플레이 리스트목록이 나타난다</a:t>
            </a:r>
            <a:endParaRPr lang="en-US" altLang="ko-KR" sz="1100" dirty="0"/>
          </a:p>
          <a:p>
            <a:pPr marL="0" indent="0">
              <a:buNone/>
            </a:pPr>
            <a:r>
              <a:rPr lang="ko-KR" altLang="en-US" sz="1100" dirty="0"/>
              <a:t>존재하지 </a:t>
            </a:r>
            <a:r>
              <a:rPr lang="ko-KR" altLang="en-US" sz="1100" dirty="0" err="1"/>
              <a:t>않을시</a:t>
            </a:r>
            <a:r>
              <a:rPr lang="ko-KR" altLang="en-US" sz="1100" dirty="0"/>
              <a:t> 플레이리스트 그룹이 없습니다 문구가 나타난다</a:t>
            </a:r>
            <a:endParaRPr lang="en-US" altLang="ko-KR" sz="1050" dirty="0"/>
          </a:p>
          <a:p>
            <a:pPr marL="0" indent="0">
              <a:buNone/>
            </a:pPr>
            <a:r>
              <a:rPr lang="en-US" altLang="ko-KR" sz="1200" dirty="0"/>
              <a:t>2. </a:t>
            </a:r>
            <a:r>
              <a:rPr lang="ko-KR" altLang="en-US" sz="1200" dirty="0"/>
              <a:t>플레이 리스트이름</a:t>
            </a:r>
            <a:endParaRPr lang="en-US" altLang="ko-KR" sz="1200" dirty="0"/>
          </a:p>
          <a:p>
            <a:pPr marL="0" indent="0">
              <a:buNone/>
            </a:pPr>
            <a:r>
              <a:rPr lang="ko-KR" altLang="en-US" sz="1100" dirty="0"/>
              <a:t>추가할 플레이 리스트의 이름을 입력하는 창이다</a:t>
            </a:r>
            <a:endParaRPr lang="en-US" altLang="ko-KR" sz="1100" dirty="0"/>
          </a:p>
          <a:p>
            <a:pPr marL="0" indent="0">
              <a:buNone/>
            </a:pPr>
            <a:r>
              <a:rPr lang="ko-KR" altLang="en-US" sz="1100" dirty="0"/>
              <a:t>이름은 </a:t>
            </a:r>
            <a:r>
              <a:rPr lang="en-US" altLang="ko-KR" sz="1100" dirty="0"/>
              <a:t>1~20</a:t>
            </a:r>
            <a:r>
              <a:rPr lang="ko-KR" altLang="en-US" sz="1100" dirty="0"/>
              <a:t>자 이내로 가능하다</a:t>
            </a:r>
            <a:endParaRPr lang="en-US" altLang="ko-KR" sz="1100" dirty="0"/>
          </a:p>
          <a:p>
            <a:pPr marL="0" indent="0">
              <a:buNone/>
            </a:pPr>
            <a:r>
              <a:rPr lang="en-US" altLang="ko-KR" sz="1200" dirty="0"/>
              <a:t>3. </a:t>
            </a:r>
            <a:r>
              <a:rPr lang="ko-KR" altLang="en-US" sz="1200" dirty="0"/>
              <a:t>추가 버튼</a:t>
            </a:r>
            <a:endParaRPr lang="en-US" altLang="ko-KR" sz="1200" dirty="0"/>
          </a:p>
          <a:p>
            <a:pPr marL="0" indent="0">
              <a:buNone/>
            </a:pPr>
            <a:r>
              <a:rPr lang="ko-KR" altLang="en-US" sz="1100" dirty="0" err="1"/>
              <a:t>클릭시</a:t>
            </a:r>
            <a:r>
              <a:rPr lang="ko-KR" altLang="en-US" sz="1100" dirty="0"/>
              <a:t> 플레이 리스트가 추가 된다</a:t>
            </a:r>
            <a:endParaRPr lang="en-US" altLang="ko-KR" sz="1100" dirty="0"/>
          </a:p>
          <a:p>
            <a:pPr marL="0" indent="0">
              <a:buNone/>
            </a:pPr>
            <a:r>
              <a:rPr lang="ko-KR" altLang="en-US" sz="1100" dirty="0" err="1"/>
              <a:t>추가시</a:t>
            </a:r>
            <a:r>
              <a:rPr lang="ko-KR" altLang="en-US" sz="1100" dirty="0"/>
              <a:t> 추가 완료 팝업창이 나타난다</a:t>
            </a:r>
            <a:endParaRPr lang="en-US" altLang="ko-KR" sz="1100" dirty="0"/>
          </a:p>
          <a:p>
            <a:pPr marL="0" indent="0">
              <a:buNone/>
            </a:pPr>
            <a:r>
              <a:rPr lang="en-US" altLang="ko-KR" sz="1200" dirty="0"/>
              <a:t>4. </a:t>
            </a:r>
            <a:r>
              <a:rPr lang="ko-KR" altLang="en-US" sz="1200" dirty="0"/>
              <a:t>플레이 리스트 검색</a:t>
            </a:r>
            <a:endParaRPr lang="en-US" altLang="ko-KR" sz="1100" dirty="0"/>
          </a:p>
          <a:p>
            <a:pPr marL="0" indent="0">
              <a:buNone/>
            </a:pPr>
            <a:r>
              <a:rPr lang="ko-KR" altLang="en-US" sz="1100" dirty="0"/>
              <a:t>공개된 플레이 리스트를 조회할 검색어이다</a:t>
            </a:r>
            <a:endParaRPr lang="en-US" altLang="ko-KR" sz="1100" dirty="0"/>
          </a:p>
          <a:p>
            <a:pPr marL="0" indent="0">
              <a:buNone/>
            </a:pPr>
            <a:r>
              <a:rPr lang="en-US" altLang="ko-KR" sz="1200" dirty="0"/>
              <a:t>5. </a:t>
            </a:r>
            <a:r>
              <a:rPr lang="ko-KR" altLang="en-US" sz="1200" dirty="0"/>
              <a:t>검색 버튼</a:t>
            </a:r>
            <a:endParaRPr lang="en-US" altLang="ko-KR" sz="1200" dirty="0"/>
          </a:p>
          <a:p>
            <a:pPr marL="0" indent="0">
              <a:buNone/>
            </a:pPr>
            <a:r>
              <a:rPr lang="ko-KR" altLang="en-US" sz="1100" dirty="0" err="1"/>
              <a:t>클릭시</a:t>
            </a:r>
            <a:r>
              <a:rPr lang="ko-KR" altLang="en-US" sz="1100" dirty="0"/>
              <a:t> 해당 검색어로 공개된 플레이 리스트를 조회한다</a:t>
            </a:r>
            <a:endParaRPr lang="en-US" altLang="ko-KR" sz="1100" dirty="0"/>
          </a:p>
          <a:p>
            <a:pPr marL="0" indent="0">
              <a:buNone/>
            </a:pPr>
            <a:r>
              <a:rPr lang="en-US" altLang="ko-KR" sz="1200" dirty="0"/>
              <a:t>6. </a:t>
            </a:r>
            <a:r>
              <a:rPr lang="ko-KR" altLang="en-US" sz="1200" dirty="0"/>
              <a:t>검색결과</a:t>
            </a:r>
            <a:endParaRPr lang="en-US" altLang="ko-KR" sz="1200" dirty="0"/>
          </a:p>
          <a:p>
            <a:pPr marL="0" indent="0">
              <a:buNone/>
            </a:pPr>
            <a:r>
              <a:rPr lang="ko-KR" altLang="en-US" sz="1100" dirty="0"/>
              <a:t>플레이 리스트 검색 결과가 나타난다</a:t>
            </a:r>
            <a:endParaRPr lang="en-US" altLang="ko-KR" sz="1100" dirty="0"/>
          </a:p>
        </p:txBody>
      </p:sp>
      <p:sp>
        <p:nvSpPr>
          <p:cNvPr id="7" name="Oval 9">
            <a:extLst>
              <a:ext uri="{FF2B5EF4-FFF2-40B4-BE49-F238E27FC236}">
                <a16:creationId xmlns:a16="http://schemas.microsoft.com/office/drawing/2014/main" id="{CECCB73C-E231-477F-9FB0-16FD6520586A}"/>
              </a:ext>
            </a:extLst>
          </p:cNvPr>
          <p:cNvSpPr/>
          <p:nvPr/>
        </p:nvSpPr>
        <p:spPr>
          <a:xfrm>
            <a:off x="3146228" y="3776053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17" name="Oval 9">
            <a:extLst>
              <a:ext uri="{FF2B5EF4-FFF2-40B4-BE49-F238E27FC236}">
                <a16:creationId xmlns:a16="http://schemas.microsoft.com/office/drawing/2014/main" id="{F9B8502A-3BBB-46D9-B9D5-D36A4C9E212E}"/>
              </a:ext>
            </a:extLst>
          </p:cNvPr>
          <p:cNvSpPr/>
          <p:nvPr/>
        </p:nvSpPr>
        <p:spPr>
          <a:xfrm>
            <a:off x="2186468" y="4136980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2</a:t>
            </a:r>
          </a:p>
        </p:txBody>
      </p:sp>
      <p:sp>
        <p:nvSpPr>
          <p:cNvPr id="20" name="Oval 9">
            <a:extLst>
              <a:ext uri="{FF2B5EF4-FFF2-40B4-BE49-F238E27FC236}">
                <a16:creationId xmlns:a16="http://schemas.microsoft.com/office/drawing/2014/main" id="{ED6A8A04-6FB0-4DC9-826E-BDD89238828B}"/>
              </a:ext>
            </a:extLst>
          </p:cNvPr>
          <p:cNvSpPr/>
          <p:nvPr/>
        </p:nvSpPr>
        <p:spPr>
          <a:xfrm>
            <a:off x="4909535" y="4091817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3</a:t>
            </a:r>
          </a:p>
        </p:txBody>
      </p:sp>
      <p:sp>
        <p:nvSpPr>
          <p:cNvPr id="21" name="Oval 9">
            <a:extLst>
              <a:ext uri="{FF2B5EF4-FFF2-40B4-BE49-F238E27FC236}">
                <a16:creationId xmlns:a16="http://schemas.microsoft.com/office/drawing/2014/main" id="{21670626-0CE7-4385-89EC-9D6FC9A5A8AD}"/>
              </a:ext>
            </a:extLst>
          </p:cNvPr>
          <p:cNvSpPr/>
          <p:nvPr/>
        </p:nvSpPr>
        <p:spPr>
          <a:xfrm>
            <a:off x="2173740" y="4641023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4</a:t>
            </a:r>
          </a:p>
        </p:txBody>
      </p:sp>
      <p:sp>
        <p:nvSpPr>
          <p:cNvPr id="13" name="Oval 9">
            <a:extLst>
              <a:ext uri="{FF2B5EF4-FFF2-40B4-BE49-F238E27FC236}">
                <a16:creationId xmlns:a16="http://schemas.microsoft.com/office/drawing/2014/main" id="{6C5C6415-25D6-4180-A987-8A1E1312C957}"/>
              </a:ext>
            </a:extLst>
          </p:cNvPr>
          <p:cNvSpPr/>
          <p:nvPr/>
        </p:nvSpPr>
        <p:spPr>
          <a:xfrm>
            <a:off x="4436880" y="4483141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5</a:t>
            </a:r>
          </a:p>
        </p:txBody>
      </p:sp>
      <p:sp>
        <p:nvSpPr>
          <p:cNvPr id="14" name="Oval 9">
            <a:extLst>
              <a:ext uri="{FF2B5EF4-FFF2-40B4-BE49-F238E27FC236}">
                <a16:creationId xmlns:a16="http://schemas.microsoft.com/office/drawing/2014/main" id="{8FBCB07F-63CF-4402-BC1F-8A81E8B606E4}"/>
              </a:ext>
            </a:extLst>
          </p:cNvPr>
          <p:cNvSpPr/>
          <p:nvPr/>
        </p:nvSpPr>
        <p:spPr>
          <a:xfrm>
            <a:off x="3260413" y="4851100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6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753643B-205B-4590-9E4F-61E17B1B438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85" t="36343" r="37917" b="32798"/>
          <a:stretch/>
        </p:blipFill>
        <p:spPr>
          <a:xfrm>
            <a:off x="5662316" y="2446020"/>
            <a:ext cx="2413442" cy="164579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8621FDD-8B53-4808-8A65-86CDB7EFB4F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90" t="36304" r="37378" b="33277"/>
          <a:stretch/>
        </p:blipFill>
        <p:spPr>
          <a:xfrm>
            <a:off x="5678012" y="4117898"/>
            <a:ext cx="2410174" cy="1542707"/>
          </a:xfrm>
          <a:prstGeom prst="rect">
            <a:avLst/>
          </a:prstGeom>
        </p:spPr>
      </p:pic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3162AA5A-E95E-43A0-8726-B1DED5DD318A}"/>
              </a:ext>
            </a:extLst>
          </p:cNvPr>
          <p:cNvCxnSpPr>
            <a:cxnSpLocks/>
            <a:endCxn id="8" idx="1"/>
          </p:cNvCxnSpPr>
          <p:nvPr/>
        </p:nvCxnSpPr>
        <p:spPr>
          <a:xfrm flipV="1">
            <a:off x="5373295" y="3268919"/>
            <a:ext cx="289021" cy="101352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5541807C-44E5-42CC-A1FC-712B155EEA14}"/>
              </a:ext>
            </a:extLst>
          </p:cNvPr>
          <p:cNvCxnSpPr>
            <a:endCxn id="10" idx="1"/>
          </p:cNvCxnSpPr>
          <p:nvPr/>
        </p:nvCxnSpPr>
        <p:spPr>
          <a:xfrm>
            <a:off x="5373295" y="4407581"/>
            <a:ext cx="304717" cy="48167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그림 23">
            <a:extLst>
              <a:ext uri="{FF2B5EF4-FFF2-40B4-BE49-F238E27FC236}">
                <a16:creationId xmlns:a16="http://schemas.microsoft.com/office/drawing/2014/main" id="{2DDC68AB-5719-4B7D-9853-7232707D138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4106" t="48873" r="41560" b="17671"/>
          <a:stretch/>
        </p:blipFill>
        <p:spPr>
          <a:xfrm>
            <a:off x="3181005" y="5595775"/>
            <a:ext cx="2194451" cy="1162302"/>
          </a:xfrm>
          <a:prstGeom prst="rect">
            <a:avLst/>
          </a:prstGeom>
        </p:spPr>
      </p:pic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7D64DC49-8085-4537-A492-FBC79B0CC85D}"/>
              </a:ext>
            </a:extLst>
          </p:cNvPr>
          <p:cNvCxnSpPr>
            <a:cxnSpLocks/>
            <a:endCxn id="24" idx="0"/>
          </p:cNvCxnSpPr>
          <p:nvPr/>
        </p:nvCxnSpPr>
        <p:spPr>
          <a:xfrm>
            <a:off x="3382529" y="5516880"/>
            <a:ext cx="895702" cy="7889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24535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BC75F4F2-78C8-487D-A959-6AB3C2C84F4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7870" y="1805298"/>
            <a:ext cx="7060083" cy="3971297"/>
          </a:xfr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플레이 리스트 화면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화면 구성</a:t>
            </a:r>
            <a:r>
              <a:rPr lang="en-US" altLang="ko-KR" dirty="0"/>
              <a:t>-2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9010996" y="872836"/>
            <a:ext cx="2344392" cy="5835535"/>
          </a:xfrm>
        </p:spPr>
        <p:txBody>
          <a:bodyPr/>
          <a:lstStyle/>
          <a:p>
            <a:pPr marL="342900" indent="-342900">
              <a:buAutoNum type="arabicPeriod"/>
            </a:pPr>
            <a:r>
              <a:rPr lang="ko-KR" altLang="en-US" sz="1400" dirty="0"/>
              <a:t>공개 플레이리스트</a:t>
            </a:r>
            <a:endParaRPr lang="en-US" altLang="ko-KR" sz="1400" dirty="0"/>
          </a:p>
          <a:p>
            <a:pPr marL="0" indent="0">
              <a:buNone/>
            </a:pPr>
            <a:r>
              <a:rPr lang="ko-KR" altLang="en-US" sz="1100" dirty="0"/>
              <a:t>최근에 생성된 회원들의 플레이리스트가 나타난다</a:t>
            </a:r>
            <a:endParaRPr lang="en-US" altLang="ko-KR" sz="1050" dirty="0"/>
          </a:p>
          <a:p>
            <a:pPr marL="0" indent="0">
              <a:buNone/>
            </a:pPr>
            <a:r>
              <a:rPr lang="en-US" altLang="ko-KR" sz="1400" dirty="0"/>
              <a:t>2. </a:t>
            </a:r>
            <a:r>
              <a:rPr lang="ko-KR" altLang="en-US" sz="1400" dirty="0"/>
              <a:t>주간 베스트 플레이리스트</a:t>
            </a:r>
            <a:endParaRPr lang="en-US" altLang="ko-KR" sz="1400" dirty="0"/>
          </a:p>
          <a:p>
            <a:pPr marL="0" indent="0">
              <a:buNone/>
            </a:pPr>
            <a:r>
              <a:rPr lang="ko-KR" altLang="en-US" sz="1200" dirty="0"/>
              <a:t>주간에 가장 많이 </a:t>
            </a:r>
            <a:r>
              <a:rPr lang="ko-KR" altLang="en-US" sz="1200" dirty="0" err="1"/>
              <a:t>플레이된</a:t>
            </a:r>
            <a:r>
              <a:rPr lang="ko-KR" altLang="en-US" sz="1200" dirty="0"/>
              <a:t> 플레이 리스트들이 나타난다</a:t>
            </a:r>
            <a:endParaRPr lang="en-US" altLang="ko-KR" sz="1200" dirty="0"/>
          </a:p>
          <a:p>
            <a:pPr marL="0" indent="0">
              <a:buNone/>
            </a:pPr>
            <a:r>
              <a:rPr lang="en-US" altLang="ko-KR" sz="1400" dirty="0"/>
              <a:t>3. </a:t>
            </a:r>
            <a:r>
              <a:rPr lang="ko-KR" altLang="en-US" sz="1400" dirty="0"/>
              <a:t>플레이리스트 제목</a:t>
            </a:r>
            <a:endParaRPr lang="en-US" altLang="ko-KR" sz="1400" dirty="0"/>
          </a:p>
          <a:p>
            <a:pPr marL="0" indent="0">
              <a:buNone/>
            </a:pPr>
            <a:r>
              <a:rPr lang="ko-KR" altLang="en-US" sz="1200" dirty="0" err="1"/>
              <a:t>클릭시</a:t>
            </a:r>
            <a:r>
              <a:rPr lang="ko-KR" altLang="en-US" sz="1200" dirty="0"/>
              <a:t> 플레이리스트 재생화면으로 이동한다</a:t>
            </a:r>
            <a:endParaRPr lang="en-US" altLang="ko-KR" sz="1200" dirty="0"/>
          </a:p>
          <a:p>
            <a:pPr marL="0" indent="0">
              <a:buNone/>
            </a:pPr>
            <a:r>
              <a:rPr lang="en-US" altLang="ko-KR" sz="1400" dirty="0"/>
              <a:t>4. </a:t>
            </a:r>
            <a:r>
              <a:rPr lang="ko-KR" altLang="en-US" sz="1400" dirty="0"/>
              <a:t>플레이리스트 수정버튼</a:t>
            </a:r>
            <a:endParaRPr lang="en-US" altLang="ko-KR" sz="1400" dirty="0"/>
          </a:p>
          <a:p>
            <a:pPr marL="0" indent="0">
              <a:buNone/>
            </a:pPr>
            <a:r>
              <a:rPr lang="ko-KR" altLang="en-US" sz="1200" dirty="0" err="1"/>
              <a:t>클릭시</a:t>
            </a:r>
            <a:r>
              <a:rPr lang="ko-KR" altLang="en-US" sz="1200" dirty="0"/>
              <a:t> 플레이리스트 수정화면으로 이동한다</a:t>
            </a:r>
            <a:endParaRPr lang="en-US" altLang="ko-KR" sz="1200" dirty="0"/>
          </a:p>
          <a:p>
            <a:pPr marL="0" indent="0">
              <a:buNone/>
            </a:pPr>
            <a:r>
              <a:rPr lang="en-US" altLang="ko-KR" sz="1400" dirty="0"/>
              <a:t>5. </a:t>
            </a:r>
            <a:r>
              <a:rPr lang="ko-KR" altLang="en-US" sz="1400" dirty="0"/>
              <a:t>플레이리스트 삭제버튼</a:t>
            </a:r>
            <a:endParaRPr lang="en-US" altLang="ko-KR" sz="1400" dirty="0"/>
          </a:p>
          <a:p>
            <a:pPr marL="0" indent="0">
              <a:buNone/>
            </a:pPr>
            <a:r>
              <a:rPr lang="ko-KR" altLang="en-US" sz="1200" dirty="0" err="1"/>
              <a:t>클릭시</a:t>
            </a:r>
            <a:r>
              <a:rPr lang="ko-KR" altLang="en-US" sz="1200" dirty="0"/>
              <a:t> 플레이리스트를 삭제한다</a:t>
            </a:r>
            <a:endParaRPr lang="en-US" altLang="ko-KR" sz="1200" dirty="0"/>
          </a:p>
          <a:p>
            <a:pPr marL="0" indent="0">
              <a:buNone/>
            </a:pPr>
            <a:r>
              <a:rPr lang="en-US" altLang="ko-KR" sz="1200" dirty="0"/>
              <a:t>(</a:t>
            </a:r>
            <a:r>
              <a:rPr lang="ko-KR" altLang="en-US" sz="1200" dirty="0"/>
              <a:t>제대로 구현이 되어있지 않다</a:t>
            </a:r>
            <a:r>
              <a:rPr lang="en-US" altLang="ko-KR" sz="1200" dirty="0"/>
              <a:t>)</a:t>
            </a:r>
          </a:p>
        </p:txBody>
      </p:sp>
      <p:sp>
        <p:nvSpPr>
          <p:cNvPr id="7" name="Oval 9">
            <a:extLst>
              <a:ext uri="{FF2B5EF4-FFF2-40B4-BE49-F238E27FC236}">
                <a16:creationId xmlns:a16="http://schemas.microsoft.com/office/drawing/2014/main" id="{CECCB73C-E231-477F-9FB0-16FD6520586A}"/>
              </a:ext>
            </a:extLst>
          </p:cNvPr>
          <p:cNvSpPr/>
          <p:nvPr/>
        </p:nvSpPr>
        <p:spPr>
          <a:xfrm>
            <a:off x="2966758" y="2288138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17" name="Oval 9">
            <a:extLst>
              <a:ext uri="{FF2B5EF4-FFF2-40B4-BE49-F238E27FC236}">
                <a16:creationId xmlns:a16="http://schemas.microsoft.com/office/drawing/2014/main" id="{F9B8502A-3BBB-46D9-B9D5-D36A4C9E212E}"/>
              </a:ext>
            </a:extLst>
          </p:cNvPr>
          <p:cNvSpPr/>
          <p:nvPr/>
        </p:nvSpPr>
        <p:spPr>
          <a:xfrm>
            <a:off x="2966758" y="4830400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2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9AE7A7C-4485-49AF-B3B5-0508E03C474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87" t="52259" r="76445" b="23382"/>
          <a:stretch/>
        </p:blipFill>
        <p:spPr>
          <a:xfrm>
            <a:off x="6409189" y="2446020"/>
            <a:ext cx="1317072" cy="2432551"/>
          </a:xfrm>
          <a:prstGeom prst="rect">
            <a:avLst/>
          </a:prstGeom>
        </p:spPr>
      </p:pic>
      <p:sp>
        <p:nvSpPr>
          <p:cNvPr id="22" name="Oval 9">
            <a:extLst>
              <a:ext uri="{FF2B5EF4-FFF2-40B4-BE49-F238E27FC236}">
                <a16:creationId xmlns:a16="http://schemas.microsoft.com/office/drawing/2014/main" id="{DBF74C95-A7B0-4347-B5D3-B367661CA837}"/>
              </a:ext>
            </a:extLst>
          </p:cNvPr>
          <p:cNvSpPr/>
          <p:nvPr/>
        </p:nvSpPr>
        <p:spPr>
          <a:xfrm>
            <a:off x="6409189" y="3271118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3</a:t>
            </a:r>
          </a:p>
        </p:txBody>
      </p:sp>
      <p:sp>
        <p:nvSpPr>
          <p:cNvPr id="23" name="Oval 9">
            <a:extLst>
              <a:ext uri="{FF2B5EF4-FFF2-40B4-BE49-F238E27FC236}">
                <a16:creationId xmlns:a16="http://schemas.microsoft.com/office/drawing/2014/main" id="{0E7F0151-5CF2-4B5A-97CE-AE5CBDF9CE4B}"/>
              </a:ext>
            </a:extLst>
          </p:cNvPr>
          <p:cNvSpPr/>
          <p:nvPr/>
        </p:nvSpPr>
        <p:spPr>
          <a:xfrm>
            <a:off x="6292209" y="4131437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4</a:t>
            </a:r>
          </a:p>
        </p:txBody>
      </p:sp>
      <p:sp>
        <p:nvSpPr>
          <p:cNvPr id="26" name="Oval 9">
            <a:extLst>
              <a:ext uri="{FF2B5EF4-FFF2-40B4-BE49-F238E27FC236}">
                <a16:creationId xmlns:a16="http://schemas.microsoft.com/office/drawing/2014/main" id="{79E04E60-6794-403A-9835-B74E1BC177DE}"/>
              </a:ext>
            </a:extLst>
          </p:cNvPr>
          <p:cNvSpPr/>
          <p:nvPr/>
        </p:nvSpPr>
        <p:spPr>
          <a:xfrm>
            <a:off x="7412360" y="4131437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9981197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BC75F4F2-78C8-487D-A959-6AB3C2C84F4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7870" y="1872127"/>
            <a:ext cx="7060083" cy="3837638"/>
          </a:xfr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플레이 리스트 재생 화면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화면 구성</a:t>
            </a:r>
            <a:r>
              <a:rPr lang="en-US" altLang="ko-KR" dirty="0"/>
              <a:t>-1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9010996" y="872836"/>
            <a:ext cx="2344392" cy="5835535"/>
          </a:xfrm>
        </p:spPr>
        <p:txBody>
          <a:bodyPr/>
          <a:lstStyle/>
          <a:p>
            <a:pPr marL="342900" indent="-342900">
              <a:buAutoNum type="arabicPeriod"/>
            </a:pPr>
            <a:r>
              <a:rPr lang="ko-KR" altLang="en-US" sz="1100" dirty="0"/>
              <a:t>재생중인 곡</a:t>
            </a:r>
            <a:endParaRPr lang="en-US" altLang="ko-KR" sz="1100" dirty="0"/>
          </a:p>
          <a:p>
            <a:pPr marL="0" indent="0">
              <a:buNone/>
            </a:pPr>
            <a:r>
              <a:rPr lang="ko-KR" altLang="en-US" sz="1000" dirty="0"/>
              <a:t>플레이 리스트에 존재하는 </a:t>
            </a:r>
            <a:r>
              <a:rPr lang="en-US" altLang="ko-KR" sz="1000" dirty="0"/>
              <a:t>BGM</a:t>
            </a:r>
            <a:r>
              <a:rPr lang="ko-KR" altLang="en-US" sz="1000" dirty="0"/>
              <a:t>중에 재생중인 </a:t>
            </a:r>
            <a:r>
              <a:rPr lang="en-US" altLang="ko-KR" sz="1000" dirty="0"/>
              <a:t>BGM</a:t>
            </a:r>
            <a:r>
              <a:rPr lang="ko-KR" altLang="en-US" sz="1000" dirty="0"/>
              <a:t>이 나타난다</a:t>
            </a:r>
            <a:endParaRPr lang="en-US" altLang="ko-KR" sz="900" dirty="0"/>
          </a:p>
          <a:p>
            <a:pPr marL="0" indent="0">
              <a:buNone/>
            </a:pPr>
            <a:r>
              <a:rPr lang="en-US" altLang="ko-KR" sz="1100" dirty="0"/>
              <a:t>2. BGM </a:t>
            </a:r>
            <a:r>
              <a:rPr lang="ko-KR" altLang="en-US" sz="1100" dirty="0" err="1"/>
              <a:t>재생바</a:t>
            </a:r>
            <a:endParaRPr lang="en-US" altLang="ko-KR" sz="1050" dirty="0"/>
          </a:p>
          <a:p>
            <a:pPr marL="0" indent="0">
              <a:buNone/>
            </a:pPr>
            <a:r>
              <a:rPr lang="ko-KR" altLang="en-US" sz="1050" dirty="0" err="1"/>
              <a:t>클릭시</a:t>
            </a:r>
            <a:r>
              <a:rPr lang="ko-KR" altLang="en-US" sz="1050" dirty="0"/>
              <a:t> 해당 재생시간으로 넘어간다</a:t>
            </a:r>
            <a:endParaRPr lang="en-US" altLang="ko-KR" sz="1050" dirty="0"/>
          </a:p>
          <a:p>
            <a:pPr marL="0" indent="0">
              <a:buNone/>
            </a:pPr>
            <a:r>
              <a:rPr lang="en-US" altLang="ko-KR" sz="1100" dirty="0"/>
              <a:t>3. </a:t>
            </a:r>
            <a:r>
              <a:rPr lang="ko-KR" altLang="en-US" sz="1100" dirty="0"/>
              <a:t>재생시간</a:t>
            </a:r>
            <a:endParaRPr lang="en-US" altLang="ko-KR" sz="1100" dirty="0"/>
          </a:p>
          <a:p>
            <a:pPr marL="0" indent="0">
              <a:buNone/>
            </a:pPr>
            <a:r>
              <a:rPr lang="ko-KR" altLang="en-US" sz="1050" dirty="0"/>
              <a:t>재생중인 </a:t>
            </a:r>
            <a:r>
              <a:rPr lang="en-US" altLang="ko-KR" sz="1050" dirty="0"/>
              <a:t>BGM</a:t>
            </a:r>
            <a:r>
              <a:rPr lang="ko-KR" altLang="en-US" sz="1050" dirty="0"/>
              <a:t>의 재생시간이 나타난다</a:t>
            </a:r>
            <a:endParaRPr lang="en-US" altLang="ko-KR" sz="1050" dirty="0"/>
          </a:p>
          <a:p>
            <a:pPr marL="0" indent="0">
              <a:buNone/>
            </a:pPr>
            <a:r>
              <a:rPr lang="en-US" altLang="ko-KR" sz="1100" dirty="0"/>
              <a:t>4. </a:t>
            </a:r>
            <a:r>
              <a:rPr lang="ko-KR" altLang="en-US" sz="1100" dirty="0"/>
              <a:t>볼륨버튼</a:t>
            </a:r>
            <a:endParaRPr lang="en-US" altLang="ko-KR" sz="1100" dirty="0"/>
          </a:p>
          <a:p>
            <a:pPr marL="0" indent="0">
              <a:buNone/>
            </a:pPr>
            <a:r>
              <a:rPr lang="ko-KR" altLang="en-US" sz="1050" dirty="0" err="1"/>
              <a:t>클릭시</a:t>
            </a:r>
            <a:r>
              <a:rPr lang="ko-KR" altLang="en-US" sz="1050" dirty="0"/>
              <a:t> 재생중인 </a:t>
            </a:r>
            <a:r>
              <a:rPr lang="en-US" altLang="ko-KR" sz="1050" dirty="0"/>
              <a:t>BGM</a:t>
            </a:r>
            <a:r>
              <a:rPr lang="ko-KR" altLang="en-US" sz="1050" dirty="0"/>
              <a:t>의 음향 크기를 조절할 수 있다</a:t>
            </a:r>
            <a:endParaRPr lang="en-US" altLang="ko-KR" sz="1050" dirty="0"/>
          </a:p>
          <a:p>
            <a:pPr marL="0" indent="0">
              <a:buNone/>
            </a:pPr>
            <a:r>
              <a:rPr lang="en-US" altLang="ko-KR" sz="1100" dirty="0"/>
              <a:t>5. </a:t>
            </a:r>
            <a:r>
              <a:rPr lang="ko-KR" altLang="en-US" sz="1100" dirty="0"/>
              <a:t>일시정지 버튼</a:t>
            </a:r>
            <a:endParaRPr lang="en-US" altLang="ko-KR" sz="1100" dirty="0"/>
          </a:p>
          <a:p>
            <a:pPr marL="0" indent="0">
              <a:buNone/>
            </a:pPr>
            <a:r>
              <a:rPr lang="ko-KR" altLang="en-US" sz="1050" dirty="0" err="1"/>
              <a:t>클릭시</a:t>
            </a:r>
            <a:r>
              <a:rPr lang="ko-KR" altLang="en-US" sz="1050" dirty="0"/>
              <a:t> 재생중인 </a:t>
            </a:r>
            <a:r>
              <a:rPr lang="en-US" altLang="ko-KR" sz="1050" dirty="0"/>
              <a:t>BGM</a:t>
            </a:r>
            <a:r>
              <a:rPr lang="ko-KR" altLang="en-US" sz="1050" dirty="0"/>
              <a:t>이 정지된다</a:t>
            </a:r>
            <a:endParaRPr lang="en-US" altLang="ko-KR" sz="1050" dirty="0"/>
          </a:p>
          <a:p>
            <a:pPr marL="0" indent="0">
              <a:buNone/>
            </a:pPr>
            <a:r>
              <a:rPr lang="en-US" altLang="ko-KR" sz="1100" dirty="0"/>
              <a:t>6. </a:t>
            </a:r>
            <a:r>
              <a:rPr lang="ko-KR" altLang="en-US" sz="1100" dirty="0"/>
              <a:t>랜덤 재생버튼</a:t>
            </a:r>
            <a:endParaRPr lang="en-US" altLang="ko-KR" sz="1100" dirty="0"/>
          </a:p>
          <a:p>
            <a:pPr marL="0" indent="0">
              <a:buNone/>
            </a:pPr>
            <a:r>
              <a:rPr lang="ko-KR" altLang="en-US" sz="1050" dirty="0" err="1"/>
              <a:t>클릭시</a:t>
            </a:r>
            <a:r>
              <a:rPr lang="ko-KR" altLang="en-US" sz="1050" dirty="0"/>
              <a:t> 플레이리스트에 존재하는 </a:t>
            </a:r>
            <a:r>
              <a:rPr lang="en-US" altLang="ko-KR" sz="1050" dirty="0"/>
              <a:t>BGM</a:t>
            </a:r>
            <a:r>
              <a:rPr lang="ko-KR" altLang="en-US" sz="1050" dirty="0"/>
              <a:t>중에서 무작위로 재생한다</a:t>
            </a:r>
            <a:endParaRPr lang="en-US" altLang="ko-KR" sz="1050" dirty="0"/>
          </a:p>
          <a:p>
            <a:pPr marL="0" indent="0">
              <a:buNone/>
            </a:pPr>
            <a:r>
              <a:rPr lang="en-US" altLang="ko-KR" sz="1100" dirty="0"/>
              <a:t>7. </a:t>
            </a:r>
            <a:r>
              <a:rPr lang="ko-KR" altLang="en-US" sz="1100" dirty="0" err="1"/>
              <a:t>한곡반복</a:t>
            </a:r>
            <a:r>
              <a:rPr lang="ko-KR" altLang="en-US" sz="1100" dirty="0"/>
              <a:t> 버튼</a:t>
            </a:r>
            <a:endParaRPr lang="en-US" altLang="ko-KR" sz="1100" dirty="0"/>
          </a:p>
          <a:p>
            <a:pPr marL="0" indent="0">
              <a:buNone/>
            </a:pPr>
            <a:r>
              <a:rPr lang="ko-KR" altLang="en-US" sz="1050" dirty="0" err="1"/>
              <a:t>클릭시</a:t>
            </a:r>
            <a:r>
              <a:rPr lang="ko-KR" altLang="en-US" sz="1050" dirty="0"/>
              <a:t> 재생중인 </a:t>
            </a:r>
            <a:r>
              <a:rPr lang="en-US" altLang="ko-KR" sz="1050" dirty="0"/>
              <a:t>BGM</a:t>
            </a:r>
            <a:r>
              <a:rPr lang="ko-KR" altLang="en-US" sz="1050" dirty="0"/>
              <a:t>을 반복 재생한다</a:t>
            </a:r>
            <a:endParaRPr lang="en-US" altLang="ko-KR" sz="1050" dirty="0"/>
          </a:p>
          <a:p>
            <a:pPr marL="0" indent="0">
              <a:buNone/>
            </a:pPr>
            <a:r>
              <a:rPr lang="en-US" altLang="ko-KR" sz="1050" dirty="0"/>
              <a:t>8. </a:t>
            </a:r>
            <a:r>
              <a:rPr lang="ko-KR" altLang="en-US" sz="1050" dirty="0"/>
              <a:t>추천 버튼</a:t>
            </a:r>
            <a:endParaRPr lang="en-US" altLang="ko-KR" sz="1050" dirty="0"/>
          </a:p>
          <a:p>
            <a:pPr marL="0" indent="0">
              <a:buNone/>
            </a:pPr>
            <a:r>
              <a:rPr lang="ko-KR" altLang="en-US" sz="1050" dirty="0"/>
              <a:t>해당 플레이리스트를 추천한다</a:t>
            </a:r>
            <a:endParaRPr lang="en-US" altLang="ko-KR" sz="1050" dirty="0"/>
          </a:p>
          <a:p>
            <a:pPr marL="0" indent="0">
              <a:buNone/>
            </a:pPr>
            <a:r>
              <a:rPr lang="en-US" altLang="ko-KR" sz="1050" dirty="0"/>
              <a:t>9. </a:t>
            </a:r>
            <a:r>
              <a:rPr lang="ko-KR" altLang="en-US" sz="1050" dirty="0"/>
              <a:t>플레이리스트 </a:t>
            </a:r>
            <a:r>
              <a:rPr lang="en-US" altLang="ko-KR" sz="1050" dirty="0"/>
              <a:t>BGM</a:t>
            </a:r>
            <a:r>
              <a:rPr lang="ko-KR" altLang="en-US" sz="1050" dirty="0"/>
              <a:t> 목록</a:t>
            </a:r>
            <a:endParaRPr lang="en-US" altLang="ko-KR" sz="1050" dirty="0"/>
          </a:p>
          <a:p>
            <a:pPr marL="0" indent="0">
              <a:buNone/>
            </a:pPr>
            <a:r>
              <a:rPr lang="ko-KR" altLang="en-US" sz="1050" dirty="0"/>
              <a:t>플레이 리스트에 존재하는 </a:t>
            </a:r>
            <a:r>
              <a:rPr lang="en-US" altLang="ko-KR" sz="1050" dirty="0"/>
              <a:t>BGM</a:t>
            </a:r>
            <a:r>
              <a:rPr lang="ko-KR" altLang="en-US" sz="1050" dirty="0"/>
              <a:t>목록이 나타난다</a:t>
            </a:r>
            <a:endParaRPr lang="en-US" altLang="ko-KR" sz="1050" dirty="0"/>
          </a:p>
        </p:txBody>
      </p:sp>
      <p:sp>
        <p:nvSpPr>
          <p:cNvPr id="7" name="Oval 9">
            <a:extLst>
              <a:ext uri="{FF2B5EF4-FFF2-40B4-BE49-F238E27FC236}">
                <a16:creationId xmlns:a16="http://schemas.microsoft.com/office/drawing/2014/main" id="{CECCB73C-E231-477F-9FB0-16FD6520586A}"/>
              </a:ext>
            </a:extLst>
          </p:cNvPr>
          <p:cNvSpPr/>
          <p:nvPr/>
        </p:nvSpPr>
        <p:spPr>
          <a:xfrm>
            <a:off x="2214062" y="3662295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17" name="Oval 9">
            <a:extLst>
              <a:ext uri="{FF2B5EF4-FFF2-40B4-BE49-F238E27FC236}">
                <a16:creationId xmlns:a16="http://schemas.microsoft.com/office/drawing/2014/main" id="{F9B8502A-3BBB-46D9-B9D5-D36A4C9E212E}"/>
              </a:ext>
            </a:extLst>
          </p:cNvPr>
          <p:cNvSpPr/>
          <p:nvPr/>
        </p:nvSpPr>
        <p:spPr>
          <a:xfrm>
            <a:off x="5158125" y="3820177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2</a:t>
            </a:r>
          </a:p>
        </p:txBody>
      </p:sp>
      <p:sp>
        <p:nvSpPr>
          <p:cNvPr id="22" name="Oval 9">
            <a:extLst>
              <a:ext uri="{FF2B5EF4-FFF2-40B4-BE49-F238E27FC236}">
                <a16:creationId xmlns:a16="http://schemas.microsoft.com/office/drawing/2014/main" id="{DBF74C95-A7B0-4347-B5D3-B367661CA837}"/>
              </a:ext>
            </a:extLst>
          </p:cNvPr>
          <p:cNvSpPr/>
          <p:nvPr/>
        </p:nvSpPr>
        <p:spPr>
          <a:xfrm>
            <a:off x="3090766" y="4135941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3</a:t>
            </a:r>
          </a:p>
        </p:txBody>
      </p:sp>
      <p:sp>
        <p:nvSpPr>
          <p:cNvPr id="23" name="Oval 9">
            <a:extLst>
              <a:ext uri="{FF2B5EF4-FFF2-40B4-BE49-F238E27FC236}">
                <a16:creationId xmlns:a16="http://schemas.microsoft.com/office/drawing/2014/main" id="{0E7F0151-5CF2-4B5A-97CE-AE5CBDF9CE4B}"/>
              </a:ext>
            </a:extLst>
          </p:cNvPr>
          <p:cNvSpPr/>
          <p:nvPr/>
        </p:nvSpPr>
        <p:spPr>
          <a:xfrm>
            <a:off x="2625927" y="4350449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5</a:t>
            </a:r>
          </a:p>
        </p:txBody>
      </p:sp>
      <p:sp>
        <p:nvSpPr>
          <p:cNvPr id="26" name="Oval 9">
            <a:extLst>
              <a:ext uri="{FF2B5EF4-FFF2-40B4-BE49-F238E27FC236}">
                <a16:creationId xmlns:a16="http://schemas.microsoft.com/office/drawing/2014/main" id="{79E04E60-6794-403A-9835-B74E1BC177DE}"/>
              </a:ext>
            </a:extLst>
          </p:cNvPr>
          <p:cNvSpPr/>
          <p:nvPr/>
        </p:nvSpPr>
        <p:spPr>
          <a:xfrm>
            <a:off x="3504020" y="4350449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6</a:t>
            </a:r>
          </a:p>
        </p:txBody>
      </p:sp>
      <p:sp>
        <p:nvSpPr>
          <p:cNvPr id="12" name="Oval 9">
            <a:extLst>
              <a:ext uri="{FF2B5EF4-FFF2-40B4-BE49-F238E27FC236}">
                <a16:creationId xmlns:a16="http://schemas.microsoft.com/office/drawing/2014/main" id="{C2ACD7A9-A211-4B9F-8A77-9FF4BCA6980A}"/>
              </a:ext>
            </a:extLst>
          </p:cNvPr>
          <p:cNvSpPr/>
          <p:nvPr/>
        </p:nvSpPr>
        <p:spPr>
          <a:xfrm>
            <a:off x="4511269" y="4369161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7</a:t>
            </a:r>
          </a:p>
        </p:txBody>
      </p:sp>
      <p:sp>
        <p:nvSpPr>
          <p:cNvPr id="13" name="Oval 9">
            <a:extLst>
              <a:ext uri="{FF2B5EF4-FFF2-40B4-BE49-F238E27FC236}">
                <a16:creationId xmlns:a16="http://schemas.microsoft.com/office/drawing/2014/main" id="{472F1CD3-18E6-48A1-B945-0D5A082728EB}"/>
              </a:ext>
            </a:extLst>
          </p:cNvPr>
          <p:cNvSpPr/>
          <p:nvPr/>
        </p:nvSpPr>
        <p:spPr>
          <a:xfrm>
            <a:off x="2214062" y="4605894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8</a:t>
            </a:r>
          </a:p>
        </p:txBody>
      </p:sp>
      <p:sp>
        <p:nvSpPr>
          <p:cNvPr id="14" name="Oval 9">
            <a:extLst>
              <a:ext uri="{FF2B5EF4-FFF2-40B4-BE49-F238E27FC236}">
                <a16:creationId xmlns:a16="http://schemas.microsoft.com/office/drawing/2014/main" id="{787A8E52-3EEC-493D-A043-2DD43F1B68BF}"/>
              </a:ext>
            </a:extLst>
          </p:cNvPr>
          <p:cNvSpPr/>
          <p:nvPr/>
        </p:nvSpPr>
        <p:spPr>
          <a:xfrm>
            <a:off x="2231606" y="4999947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9</a:t>
            </a:r>
          </a:p>
        </p:txBody>
      </p:sp>
      <p:sp>
        <p:nvSpPr>
          <p:cNvPr id="15" name="Oval 9">
            <a:extLst>
              <a:ext uri="{FF2B5EF4-FFF2-40B4-BE49-F238E27FC236}">
                <a16:creationId xmlns:a16="http://schemas.microsoft.com/office/drawing/2014/main" id="{E5437F4A-CC81-4C6C-8B6D-5B7358E22332}"/>
              </a:ext>
            </a:extLst>
          </p:cNvPr>
          <p:cNvSpPr/>
          <p:nvPr/>
        </p:nvSpPr>
        <p:spPr>
          <a:xfrm>
            <a:off x="5473889" y="4135941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80497786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BC75F4F2-78C8-487D-A959-6AB3C2C84F4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7870" y="1872127"/>
            <a:ext cx="7060082" cy="3837638"/>
          </a:xfr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플레이 리스트 수정 화면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화면 구성</a:t>
            </a:r>
            <a:r>
              <a:rPr lang="en-US" altLang="ko-KR" dirty="0"/>
              <a:t>-1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9010996" y="872836"/>
            <a:ext cx="2344392" cy="5835535"/>
          </a:xfrm>
        </p:spPr>
        <p:txBody>
          <a:bodyPr/>
          <a:lstStyle/>
          <a:p>
            <a:pPr marL="342900" indent="-342900">
              <a:buAutoNum type="arabicPeriod"/>
            </a:pPr>
            <a:r>
              <a:rPr lang="ko-KR" altLang="en-US" sz="1600" dirty="0"/>
              <a:t>삭제버튼</a:t>
            </a:r>
            <a:endParaRPr lang="en-US" altLang="ko-KR" sz="1600" dirty="0"/>
          </a:p>
          <a:p>
            <a:pPr marL="0" indent="0">
              <a:buNone/>
            </a:pPr>
            <a:r>
              <a:rPr lang="ko-KR" altLang="en-US" sz="1400" dirty="0" err="1"/>
              <a:t>클릭시</a:t>
            </a:r>
            <a:r>
              <a:rPr lang="ko-KR" altLang="en-US" sz="1400" dirty="0"/>
              <a:t> 삭제 확인 팝업창이 나타난다</a:t>
            </a:r>
            <a:endParaRPr lang="en-US" altLang="ko-KR" sz="1200" dirty="0"/>
          </a:p>
          <a:p>
            <a:pPr marL="0" indent="0">
              <a:buNone/>
            </a:pPr>
            <a:r>
              <a:rPr lang="en-US" altLang="ko-KR" sz="1600" dirty="0"/>
              <a:t>2. </a:t>
            </a:r>
            <a:r>
              <a:rPr lang="ko-KR" altLang="en-US" sz="1600" dirty="0"/>
              <a:t>삭제 확인 </a:t>
            </a:r>
            <a:r>
              <a:rPr lang="ko-KR" altLang="en-US" sz="1600" dirty="0" err="1"/>
              <a:t>팝업창</a:t>
            </a:r>
            <a:endParaRPr lang="en-US" altLang="ko-KR" sz="1400" dirty="0"/>
          </a:p>
          <a:p>
            <a:pPr marL="0" indent="0">
              <a:buNone/>
            </a:pPr>
            <a:r>
              <a:rPr lang="ko-KR" altLang="en-US" sz="1400" dirty="0"/>
              <a:t>플레이 리스트에서 </a:t>
            </a:r>
            <a:r>
              <a:rPr lang="en-US" altLang="ko-KR" sz="1400" dirty="0"/>
              <a:t>BGM</a:t>
            </a:r>
            <a:r>
              <a:rPr lang="ko-KR" altLang="en-US" sz="1400" dirty="0"/>
              <a:t>의 삭제 여부를 확인한다</a:t>
            </a:r>
            <a:endParaRPr lang="en-US" altLang="ko-KR" sz="1400" dirty="0"/>
          </a:p>
          <a:p>
            <a:pPr marL="0" indent="0">
              <a:buNone/>
            </a:pPr>
            <a:r>
              <a:rPr lang="ko-KR" altLang="en-US" sz="1400" dirty="0"/>
              <a:t>확인 </a:t>
            </a:r>
            <a:r>
              <a:rPr lang="ko-KR" altLang="en-US" sz="1400" dirty="0" err="1"/>
              <a:t>클릭시</a:t>
            </a:r>
            <a:r>
              <a:rPr lang="ko-KR" altLang="en-US" sz="1400" dirty="0"/>
              <a:t> 삭제요청이 승인된다</a:t>
            </a:r>
            <a:endParaRPr lang="en-US" altLang="ko-KR" sz="1400" dirty="0"/>
          </a:p>
          <a:p>
            <a:pPr marL="0" indent="0">
              <a:buNone/>
            </a:pPr>
            <a:r>
              <a:rPr lang="ko-KR" altLang="en-US" sz="1400" dirty="0"/>
              <a:t>취소 </a:t>
            </a:r>
            <a:r>
              <a:rPr lang="ko-KR" altLang="en-US" sz="1400" dirty="0" err="1"/>
              <a:t>클릭시</a:t>
            </a:r>
            <a:r>
              <a:rPr lang="ko-KR" altLang="en-US" sz="1400" dirty="0"/>
              <a:t> 삭제요청이 취소된다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600" dirty="0"/>
              <a:t>3. BGM </a:t>
            </a:r>
            <a:r>
              <a:rPr lang="ko-KR" altLang="en-US" sz="1600" dirty="0"/>
              <a:t>순서 변경버튼</a:t>
            </a:r>
            <a:endParaRPr lang="en-US" altLang="ko-KR" sz="1600" dirty="0"/>
          </a:p>
          <a:p>
            <a:pPr marL="0" indent="0">
              <a:buNone/>
            </a:pPr>
            <a:r>
              <a:rPr lang="ko-KR" altLang="en-US" sz="1400" dirty="0" err="1"/>
              <a:t>클릭시</a:t>
            </a:r>
            <a:r>
              <a:rPr lang="ko-KR" altLang="en-US" sz="1400" dirty="0"/>
              <a:t> </a:t>
            </a:r>
            <a:r>
              <a:rPr lang="ko-KR" altLang="en-US" sz="1400" dirty="0" err="1"/>
              <a:t>드래그하여</a:t>
            </a:r>
            <a:r>
              <a:rPr lang="ko-KR" altLang="en-US" sz="1400" dirty="0"/>
              <a:t> 플레이 리스트에 존재하는 </a:t>
            </a:r>
            <a:r>
              <a:rPr lang="en-US" altLang="ko-KR" sz="1400" dirty="0"/>
              <a:t>BGM</a:t>
            </a:r>
            <a:r>
              <a:rPr lang="ko-KR" altLang="en-US" sz="1400" dirty="0"/>
              <a:t>의 재생순서를 변경한다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600" dirty="0"/>
              <a:t>4. </a:t>
            </a:r>
            <a:r>
              <a:rPr lang="ko-KR" altLang="en-US" sz="1600" dirty="0"/>
              <a:t>수정 완료 버튼</a:t>
            </a:r>
            <a:endParaRPr lang="en-US" altLang="ko-KR" sz="1600" dirty="0"/>
          </a:p>
          <a:p>
            <a:pPr marL="0" indent="0">
              <a:buNone/>
            </a:pPr>
            <a:r>
              <a:rPr lang="ko-KR" altLang="en-US" sz="1400" dirty="0" err="1"/>
              <a:t>클릭시</a:t>
            </a:r>
            <a:r>
              <a:rPr lang="ko-KR" altLang="en-US" sz="1400" dirty="0"/>
              <a:t> </a:t>
            </a:r>
            <a:r>
              <a:rPr lang="en-US" altLang="ko-KR" sz="1400" dirty="0"/>
              <a:t>BGM</a:t>
            </a:r>
            <a:r>
              <a:rPr lang="ko-KR" altLang="en-US" sz="1400" dirty="0"/>
              <a:t>의 수정을 완료한다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600" dirty="0"/>
              <a:t>5. </a:t>
            </a:r>
            <a:r>
              <a:rPr lang="ko-KR" altLang="en-US" sz="1600" dirty="0"/>
              <a:t>플레이리스트 버튼</a:t>
            </a:r>
            <a:endParaRPr lang="en-US" altLang="ko-KR" sz="1600" dirty="0"/>
          </a:p>
          <a:p>
            <a:pPr marL="0" indent="0">
              <a:buNone/>
            </a:pPr>
            <a:r>
              <a:rPr lang="ko-KR" altLang="en-US" sz="1400" dirty="0" err="1"/>
              <a:t>클릭시</a:t>
            </a:r>
            <a:r>
              <a:rPr lang="ko-KR" altLang="en-US" sz="1400" dirty="0"/>
              <a:t> 플레이리스트 화면으로 이동한다</a:t>
            </a:r>
            <a:endParaRPr lang="en-US" altLang="ko-KR" sz="1400" dirty="0"/>
          </a:p>
        </p:txBody>
      </p:sp>
      <p:sp>
        <p:nvSpPr>
          <p:cNvPr id="7" name="Oval 9">
            <a:extLst>
              <a:ext uri="{FF2B5EF4-FFF2-40B4-BE49-F238E27FC236}">
                <a16:creationId xmlns:a16="http://schemas.microsoft.com/office/drawing/2014/main" id="{CECCB73C-E231-477F-9FB0-16FD6520586A}"/>
              </a:ext>
            </a:extLst>
          </p:cNvPr>
          <p:cNvSpPr/>
          <p:nvPr/>
        </p:nvSpPr>
        <p:spPr>
          <a:xfrm>
            <a:off x="4827033" y="3324577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22" name="Oval 9">
            <a:extLst>
              <a:ext uri="{FF2B5EF4-FFF2-40B4-BE49-F238E27FC236}">
                <a16:creationId xmlns:a16="http://schemas.microsoft.com/office/drawing/2014/main" id="{DBF74C95-A7B0-4347-B5D3-B367661CA837}"/>
              </a:ext>
            </a:extLst>
          </p:cNvPr>
          <p:cNvSpPr/>
          <p:nvPr/>
        </p:nvSpPr>
        <p:spPr>
          <a:xfrm>
            <a:off x="5293749" y="3271118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3</a:t>
            </a:r>
          </a:p>
        </p:txBody>
      </p:sp>
      <p:sp>
        <p:nvSpPr>
          <p:cNvPr id="14" name="Oval 9">
            <a:extLst>
              <a:ext uri="{FF2B5EF4-FFF2-40B4-BE49-F238E27FC236}">
                <a16:creationId xmlns:a16="http://schemas.microsoft.com/office/drawing/2014/main" id="{787A8E52-3EEC-493D-A043-2DD43F1B68BF}"/>
              </a:ext>
            </a:extLst>
          </p:cNvPr>
          <p:cNvSpPr/>
          <p:nvPr/>
        </p:nvSpPr>
        <p:spPr>
          <a:xfrm>
            <a:off x="3743345" y="4434790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4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A952926-B0A6-4A61-A89E-5728F8EF28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252" t="40538" r="40757" b="37563"/>
          <a:stretch/>
        </p:blipFill>
        <p:spPr>
          <a:xfrm>
            <a:off x="6582488" y="2598929"/>
            <a:ext cx="2315361" cy="1451295"/>
          </a:xfrm>
          <a:prstGeom prst="rect">
            <a:avLst/>
          </a:prstGeom>
        </p:spPr>
      </p:pic>
      <p:sp>
        <p:nvSpPr>
          <p:cNvPr id="17" name="Oval 9">
            <a:extLst>
              <a:ext uri="{FF2B5EF4-FFF2-40B4-BE49-F238E27FC236}">
                <a16:creationId xmlns:a16="http://schemas.microsoft.com/office/drawing/2014/main" id="{F9B8502A-3BBB-46D9-B9D5-D36A4C9E212E}"/>
              </a:ext>
            </a:extLst>
          </p:cNvPr>
          <p:cNvSpPr/>
          <p:nvPr/>
        </p:nvSpPr>
        <p:spPr>
          <a:xfrm>
            <a:off x="6582488" y="2598929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2</a:t>
            </a:r>
          </a:p>
        </p:txBody>
      </p:sp>
      <p:sp>
        <p:nvSpPr>
          <p:cNvPr id="16" name="Oval 9">
            <a:extLst>
              <a:ext uri="{FF2B5EF4-FFF2-40B4-BE49-F238E27FC236}">
                <a16:creationId xmlns:a16="http://schemas.microsoft.com/office/drawing/2014/main" id="{3FAEBFB5-EB6D-483D-A627-822CED440BB5}"/>
              </a:ext>
            </a:extLst>
          </p:cNvPr>
          <p:cNvSpPr/>
          <p:nvPr/>
        </p:nvSpPr>
        <p:spPr>
          <a:xfrm>
            <a:off x="4730029" y="4359289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74829305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BC75F4F2-78C8-487D-A959-6AB3C2C84F4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7870" y="1872127"/>
            <a:ext cx="7060082" cy="3837637"/>
          </a:xfr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파일 검색 화면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화면 구성</a:t>
            </a:r>
            <a:r>
              <a:rPr lang="en-US" altLang="ko-KR" dirty="0"/>
              <a:t>-1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9010996" y="872836"/>
            <a:ext cx="2344392" cy="5835535"/>
          </a:xfrm>
        </p:spPr>
        <p:txBody>
          <a:bodyPr/>
          <a:lstStyle/>
          <a:p>
            <a:pPr marL="342900" indent="-342900">
              <a:buAutoNum type="arabicPeriod"/>
            </a:pPr>
            <a:r>
              <a:rPr lang="en-US" altLang="ko-KR" sz="1400" dirty="0"/>
              <a:t>BGM</a:t>
            </a:r>
            <a:r>
              <a:rPr lang="ko-KR" altLang="en-US" sz="1400" dirty="0"/>
              <a:t> 파일</a:t>
            </a:r>
            <a:endParaRPr lang="en-US" altLang="ko-KR" sz="1400" dirty="0"/>
          </a:p>
          <a:p>
            <a:pPr marL="0" indent="0">
              <a:buNone/>
            </a:pPr>
            <a:r>
              <a:rPr lang="ko-KR" altLang="en-US" sz="1200" dirty="0"/>
              <a:t>검색할 </a:t>
            </a:r>
            <a:r>
              <a:rPr lang="en-US" altLang="ko-KR" sz="1200" dirty="0"/>
              <a:t>BGM</a:t>
            </a:r>
            <a:r>
              <a:rPr lang="ko-KR" altLang="en-US" sz="1200" dirty="0"/>
              <a:t>파일의 이름과 확장자명이 나타난다</a:t>
            </a:r>
            <a:endParaRPr lang="en-US" altLang="ko-KR" sz="1100" dirty="0"/>
          </a:p>
          <a:p>
            <a:pPr marL="0" indent="0">
              <a:buNone/>
            </a:pPr>
            <a:r>
              <a:rPr lang="en-US" altLang="ko-KR" sz="1400" dirty="0"/>
              <a:t>2. </a:t>
            </a:r>
            <a:r>
              <a:rPr lang="ko-KR" altLang="en-US" sz="1400" dirty="0"/>
              <a:t>파일 업로드 버튼</a:t>
            </a:r>
            <a:endParaRPr lang="en-US" altLang="ko-KR" sz="1200" dirty="0"/>
          </a:p>
          <a:p>
            <a:pPr marL="0" indent="0">
              <a:buNone/>
            </a:pPr>
            <a:r>
              <a:rPr lang="ko-KR" altLang="en-US" sz="1200" dirty="0"/>
              <a:t>검색할 파일을 업로드할 파일 탐색기창이 나타난다</a:t>
            </a:r>
            <a:endParaRPr lang="en-US" altLang="ko-KR" sz="1200" dirty="0"/>
          </a:p>
          <a:p>
            <a:pPr marL="0" indent="0">
              <a:buNone/>
            </a:pPr>
            <a:r>
              <a:rPr lang="en-US" altLang="ko-KR" sz="1200" dirty="0"/>
              <a:t>SWF, MP3, MP4</a:t>
            </a:r>
            <a:r>
              <a:rPr lang="ko-KR" altLang="en-US" sz="1200" dirty="0"/>
              <a:t>형식의 </a:t>
            </a:r>
            <a:r>
              <a:rPr lang="en-US" altLang="ko-KR" sz="1200" dirty="0"/>
              <a:t>5MB</a:t>
            </a:r>
            <a:r>
              <a:rPr lang="ko-KR" altLang="en-US" sz="1200" dirty="0"/>
              <a:t>이하의 파일만 업로드 가능하다</a:t>
            </a:r>
            <a:endParaRPr lang="en-US" altLang="ko-KR" sz="1200" dirty="0"/>
          </a:p>
          <a:p>
            <a:pPr marL="0" indent="0">
              <a:buNone/>
            </a:pPr>
            <a:r>
              <a:rPr lang="en-US" altLang="ko-KR" sz="1200" dirty="0"/>
              <a:t>3.</a:t>
            </a:r>
            <a:r>
              <a:rPr lang="ko-KR" altLang="en-US" sz="1200" dirty="0"/>
              <a:t>파일 탐색기창</a:t>
            </a:r>
            <a:endParaRPr lang="en-US" altLang="ko-KR" sz="1200" dirty="0"/>
          </a:p>
          <a:p>
            <a:pPr marL="0" indent="0">
              <a:buNone/>
            </a:pPr>
            <a:r>
              <a:rPr lang="ko-KR" altLang="en-US" sz="1200" dirty="0"/>
              <a:t>업로드할 파일을 찾는 탐색기창이다</a:t>
            </a:r>
            <a:endParaRPr lang="en-US" altLang="ko-KR" sz="1200" dirty="0"/>
          </a:p>
          <a:p>
            <a:pPr marL="0" indent="0">
              <a:buNone/>
            </a:pPr>
            <a:r>
              <a:rPr lang="en-US" altLang="ko-KR" sz="1400" dirty="0"/>
              <a:t>3. BGM </a:t>
            </a:r>
            <a:r>
              <a:rPr lang="ko-KR" altLang="en-US" sz="1400" dirty="0"/>
              <a:t>순서 변경버튼</a:t>
            </a:r>
            <a:endParaRPr lang="en-US" altLang="ko-KR" sz="1400" dirty="0"/>
          </a:p>
          <a:p>
            <a:pPr marL="0" indent="0">
              <a:buNone/>
            </a:pPr>
            <a:r>
              <a:rPr lang="ko-KR" altLang="en-US" sz="1200" dirty="0" err="1"/>
              <a:t>클릭시</a:t>
            </a:r>
            <a:r>
              <a:rPr lang="ko-KR" altLang="en-US" sz="1200" dirty="0"/>
              <a:t> </a:t>
            </a:r>
            <a:r>
              <a:rPr lang="ko-KR" altLang="en-US" sz="1200" dirty="0" err="1"/>
              <a:t>드래그하여</a:t>
            </a:r>
            <a:r>
              <a:rPr lang="ko-KR" altLang="en-US" sz="1200" dirty="0"/>
              <a:t> 플레이 리스트에 존재하는 </a:t>
            </a:r>
            <a:r>
              <a:rPr lang="en-US" altLang="ko-KR" sz="1200" dirty="0"/>
              <a:t>BGM</a:t>
            </a:r>
            <a:r>
              <a:rPr lang="ko-KR" altLang="en-US" sz="1200" dirty="0"/>
              <a:t>의 재생순서를 변경한다</a:t>
            </a:r>
            <a:endParaRPr lang="en-US" altLang="ko-KR" sz="1200" dirty="0"/>
          </a:p>
          <a:p>
            <a:pPr marL="0" indent="0">
              <a:buNone/>
            </a:pPr>
            <a:r>
              <a:rPr lang="en-US" altLang="ko-KR" sz="1400" dirty="0"/>
              <a:t>4. </a:t>
            </a:r>
            <a:r>
              <a:rPr lang="ko-KR" altLang="en-US" sz="1400" dirty="0"/>
              <a:t>검색 버튼</a:t>
            </a:r>
            <a:endParaRPr lang="en-US" altLang="ko-KR" sz="1400" dirty="0"/>
          </a:p>
          <a:p>
            <a:pPr marL="0" indent="0">
              <a:buNone/>
            </a:pPr>
            <a:r>
              <a:rPr lang="ko-KR" altLang="en-US" sz="1200" dirty="0" err="1"/>
              <a:t>클릭시</a:t>
            </a:r>
            <a:r>
              <a:rPr lang="ko-KR" altLang="en-US" sz="1200" dirty="0"/>
              <a:t> 업로드 한 </a:t>
            </a:r>
            <a:r>
              <a:rPr lang="en-US" altLang="ko-KR" sz="1200" dirty="0"/>
              <a:t>BGM</a:t>
            </a:r>
            <a:r>
              <a:rPr lang="ko-KR" altLang="en-US" sz="1200" dirty="0"/>
              <a:t>과 일치하는 </a:t>
            </a:r>
            <a:r>
              <a:rPr lang="en-US" altLang="ko-KR" sz="1200" dirty="0"/>
              <a:t>BGM</a:t>
            </a:r>
            <a:r>
              <a:rPr lang="ko-KR" altLang="en-US" sz="1200" dirty="0"/>
              <a:t>을 목록에서 조회한다</a:t>
            </a:r>
            <a:endParaRPr lang="en-US" altLang="ko-KR" sz="1200" dirty="0"/>
          </a:p>
          <a:p>
            <a:pPr marL="0" indent="0">
              <a:buNone/>
            </a:pPr>
            <a:r>
              <a:rPr lang="ko-KR" altLang="en-US" sz="1200" dirty="0"/>
              <a:t>조회 결과가 존재 할 경우 해당 게시글 화면으로 이동한다 </a:t>
            </a:r>
            <a:endParaRPr lang="en-US" altLang="ko-KR" sz="1200" dirty="0"/>
          </a:p>
          <a:p>
            <a:pPr marL="0" indent="0">
              <a:buNone/>
            </a:pPr>
            <a:r>
              <a:rPr lang="ko-KR" altLang="en-US" sz="1200" dirty="0"/>
              <a:t>조회 결과가 존재하지 않을 경우 해당 게시글이 존재하지 않습니다 메시지가 나타난다</a:t>
            </a:r>
            <a:endParaRPr lang="en-US" altLang="ko-KR" sz="1200" dirty="0"/>
          </a:p>
        </p:txBody>
      </p:sp>
      <p:sp>
        <p:nvSpPr>
          <p:cNvPr id="7" name="Oval 9">
            <a:extLst>
              <a:ext uri="{FF2B5EF4-FFF2-40B4-BE49-F238E27FC236}">
                <a16:creationId xmlns:a16="http://schemas.microsoft.com/office/drawing/2014/main" id="{CECCB73C-E231-477F-9FB0-16FD6520586A}"/>
              </a:ext>
            </a:extLst>
          </p:cNvPr>
          <p:cNvSpPr/>
          <p:nvPr/>
        </p:nvSpPr>
        <p:spPr>
          <a:xfrm>
            <a:off x="2268849" y="4035136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17" name="Oval 9">
            <a:extLst>
              <a:ext uri="{FF2B5EF4-FFF2-40B4-BE49-F238E27FC236}">
                <a16:creationId xmlns:a16="http://schemas.microsoft.com/office/drawing/2014/main" id="{F9B8502A-3BBB-46D9-B9D5-D36A4C9E212E}"/>
              </a:ext>
            </a:extLst>
          </p:cNvPr>
          <p:cNvSpPr/>
          <p:nvPr/>
        </p:nvSpPr>
        <p:spPr>
          <a:xfrm>
            <a:off x="5100137" y="3961144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2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FEEA6A9-6EAA-4405-8CC9-05C71E6F441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32" r="1850" b="2097"/>
          <a:stretch/>
        </p:blipFill>
        <p:spPr>
          <a:xfrm>
            <a:off x="1082179" y="1195741"/>
            <a:ext cx="3942827" cy="2478637"/>
          </a:xfrm>
          <a:prstGeom prst="rect">
            <a:avLst/>
          </a:prstGeom>
        </p:spPr>
      </p:pic>
      <p:sp>
        <p:nvSpPr>
          <p:cNvPr id="22" name="Oval 9">
            <a:extLst>
              <a:ext uri="{FF2B5EF4-FFF2-40B4-BE49-F238E27FC236}">
                <a16:creationId xmlns:a16="http://schemas.microsoft.com/office/drawing/2014/main" id="{DBF74C95-A7B0-4347-B5D3-B367661CA837}"/>
              </a:ext>
            </a:extLst>
          </p:cNvPr>
          <p:cNvSpPr/>
          <p:nvPr/>
        </p:nvSpPr>
        <p:spPr>
          <a:xfrm>
            <a:off x="1098033" y="1323618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3</a:t>
            </a:r>
          </a:p>
        </p:txBody>
      </p:sp>
      <p:sp>
        <p:nvSpPr>
          <p:cNvPr id="15" name="Oval 9">
            <a:extLst>
              <a:ext uri="{FF2B5EF4-FFF2-40B4-BE49-F238E27FC236}">
                <a16:creationId xmlns:a16="http://schemas.microsoft.com/office/drawing/2014/main" id="{99D30613-1A9D-467E-813B-7A7487D56112}"/>
              </a:ext>
            </a:extLst>
          </p:cNvPr>
          <p:cNvSpPr/>
          <p:nvPr/>
        </p:nvSpPr>
        <p:spPr>
          <a:xfrm>
            <a:off x="4329193" y="4314812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9126679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BC75F4F2-78C8-487D-A959-6AB3C2C84F4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7871" y="1872127"/>
            <a:ext cx="7060080" cy="3837637"/>
          </a:xfr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뉴스 </a:t>
            </a:r>
            <a:r>
              <a:rPr lang="ko-KR" altLang="en-US" dirty="0" err="1"/>
              <a:t>피드</a:t>
            </a:r>
            <a:r>
              <a:rPr lang="ko-KR" altLang="en-US" dirty="0"/>
              <a:t> 화면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화면 구성</a:t>
            </a:r>
            <a:r>
              <a:rPr lang="en-US" altLang="ko-KR" dirty="0"/>
              <a:t>-1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9010996" y="872836"/>
            <a:ext cx="2344392" cy="5835535"/>
          </a:xfrm>
        </p:spPr>
        <p:txBody>
          <a:bodyPr/>
          <a:lstStyle/>
          <a:p>
            <a:pPr marL="342900" indent="-342900">
              <a:buAutoNum type="arabicPeriod"/>
            </a:pPr>
            <a:r>
              <a:rPr lang="ko-KR" altLang="en-US" sz="1400" dirty="0"/>
              <a:t>뉴스 </a:t>
            </a:r>
            <a:r>
              <a:rPr lang="ko-KR" altLang="en-US" sz="1400" dirty="0" err="1"/>
              <a:t>피드</a:t>
            </a:r>
            <a:r>
              <a:rPr lang="ko-KR" altLang="en-US" sz="1400" dirty="0"/>
              <a:t> 리스트</a:t>
            </a:r>
            <a:endParaRPr lang="en-US" altLang="ko-KR" sz="1400" dirty="0"/>
          </a:p>
          <a:p>
            <a:pPr marL="0" indent="0">
              <a:buNone/>
            </a:pPr>
            <a:r>
              <a:rPr lang="ko-KR" altLang="en-US" sz="1200" dirty="0"/>
              <a:t>회원이 팔로우한 다른 회원이 업로드한 게시글 리스트가 나타난다</a:t>
            </a:r>
            <a:endParaRPr lang="en-US" altLang="ko-KR" sz="11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6B40052-5894-4A20-B702-470B70474B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702" t="42093" r="42890" b="44145"/>
          <a:stretch/>
        </p:blipFill>
        <p:spPr>
          <a:xfrm>
            <a:off x="2502232" y="3948485"/>
            <a:ext cx="4516610" cy="1042542"/>
          </a:xfrm>
          <a:prstGeom prst="rect">
            <a:avLst/>
          </a:prstGeom>
        </p:spPr>
      </p:pic>
      <p:sp>
        <p:nvSpPr>
          <p:cNvPr id="7" name="Oval 9">
            <a:extLst>
              <a:ext uri="{FF2B5EF4-FFF2-40B4-BE49-F238E27FC236}">
                <a16:creationId xmlns:a16="http://schemas.microsoft.com/office/drawing/2014/main" id="{CECCB73C-E231-477F-9FB0-16FD6520586A}"/>
              </a:ext>
            </a:extLst>
          </p:cNvPr>
          <p:cNvSpPr/>
          <p:nvPr/>
        </p:nvSpPr>
        <p:spPr>
          <a:xfrm>
            <a:off x="2344350" y="3790603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7963727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내용 개체 틀 15">
            <a:extLst>
              <a:ext uri="{FF2B5EF4-FFF2-40B4-BE49-F238E27FC236}">
                <a16:creationId xmlns:a16="http://schemas.microsoft.com/office/drawing/2014/main" id="{DA6657F5-0229-444D-9644-3D8F91466A8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8" y="1513880"/>
            <a:ext cx="8096250" cy="4554140"/>
          </a:xfr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메인화면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화면 구성</a:t>
            </a:r>
            <a:r>
              <a:rPr lang="en-US" altLang="ko-KR" dirty="0"/>
              <a:t>-3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9010996" y="872836"/>
            <a:ext cx="2344392" cy="5835535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400" dirty="0"/>
              <a:t>1. </a:t>
            </a:r>
            <a:r>
              <a:rPr lang="ko-KR" altLang="en-US" sz="1400" dirty="0"/>
              <a:t>파일검색 버튼</a:t>
            </a:r>
            <a:endParaRPr lang="en-US" altLang="ko-KR" sz="1400" dirty="0"/>
          </a:p>
          <a:p>
            <a:pPr marL="0" indent="0">
              <a:buNone/>
            </a:pPr>
            <a:r>
              <a:rPr lang="ko-KR" altLang="en-US" sz="1200" dirty="0" err="1"/>
              <a:t>클릭시</a:t>
            </a:r>
            <a:r>
              <a:rPr lang="ko-KR" altLang="en-US" sz="1200" dirty="0"/>
              <a:t> 파일검색 화면으로 이동한다</a:t>
            </a:r>
            <a:endParaRPr lang="en-US" altLang="ko-KR" sz="1200" dirty="0"/>
          </a:p>
          <a:p>
            <a:pPr marL="0" indent="0">
              <a:buNone/>
            </a:pPr>
            <a:r>
              <a:rPr lang="en-US" altLang="ko-KR" sz="1400" dirty="0"/>
              <a:t>2. </a:t>
            </a:r>
            <a:r>
              <a:rPr lang="ko-KR" altLang="en-US" sz="1400" dirty="0"/>
              <a:t>베스트 검색 버튼</a:t>
            </a:r>
            <a:endParaRPr lang="en-US" altLang="ko-KR" sz="1400" dirty="0"/>
          </a:p>
          <a:p>
            <a:pPr marL="0" indent="0">
              <a:buNone/>
            </a:pPr>
            <a:r>
              <a:rPr lang="ko-KR" altLang="en-US" sz="1200" dirty="0" err="1"/>
              <a:t>클릭시</a:t>
            </a:r>
            <a:r>
              <a:rPr lang="ko-KR" altLang="en-US" sz="1200" dirty="0"/>
              <a:t> 게시글 목록이 추천순으로 정렬되어 나타난다 </a:t>
            </a:r>
            <a:endParaRPr lang="en-US" altLang="ko-KR" sz="1200" dirty="0"/>
          </a:p>
          <a:p>
            <a:pPr marL="0" indent="0">
              <a:buNone/>
            </a:pPr>
            <a:r>
              <a:rPr lang="en-US" altLang="ko-KR" sz="1400" dirty="0"/>
              <a:t>3. </a:t>
            </a:r>
            <a:r>
              <a:rPr lang="ko-KR" altLang="en-US" sz="1400" dirty="0"/>
              <a:t>주간 베스트 검색 버튼</a:t>
            </a:r>
            <a:endParaRPr lang="en-US" altLang="ko-KR" sz="1400" dirty="0"/>
          </a:p>
          <a:p>
            <a:pPr marL="0" indent="0">
              <a:buNone/>
            </a:pPr>
            <a:r>
              <a:rPr lang="ko-KR" altLang="en-US" sz="1200" dirty="0" err="1"/>
              <a:t>클릭시</a:t>
            </a:r>
            <a:r>
              <a:rPr lang="ko-KR" altLang="en-US" sz="1200" dirty="0"/>
              <a:t> 주간 작성된 게시글 목록이 추천순으로 정렬되어 나타난다</a:t>
            </a:r>
            <a:endParaRPr lang="en-US" altLang="ko-KR" sz="1200" dirty="0"/>
          </a:p>
          <a:p>
            <a:pPr marL="0" indent="0">
              <a:buNone/>
            </a:pPr>
            <a:r>
              <a:rPr lang="en-US" altLang="ko-KR" sz="1400" dirty="0"/>
              <a:t>4. </a:t>
            </a:r>
            <a:r>
              <a:rPr lang="ko-KR" altLang="en-US" sz="1400" dirty="0"/>
              <a:t>월간 베스트 검색 버튼</a:t>
            </a:r>
            <a:endParaRPr lang="en-US" altLang="ko-KR" sz="1400" dirty="0"/>
          </a:p>
          <a:p>
            <a:pPr marL="0" indent="0">
              <a:buNone/>
            </a:pPr>
            <a:r>
              <a:rPr lang="ko-KR" altLang="en-US" sz="1200" dirty="0" err="1"/>
              <a:t>클릭시</a:t>
            </a:r>
            <a:r>
              <a:rPr lang="ko-KR" altLang="en-US" sz="1200" dirty="0"/>
              <a:t> 월간 작성된 게시글 목록이 추천순으로 정렬되어 나타난다</a:t>
            </a:r>
            <a:endParaRPr lang="en-US" altLang="ko-KR" sz="1200" dirty="0"/>
          </a:p>
          <a:p>
            <a:pPr marL="0" indent="0">
              <a:buNone/>
            </a:pPr>
            <a:r>
              <a:rPr lang="en-US" altLang="ko-KR" sz="1400" dirty="0"/>
              <a:t>5. </a:t>
            </a:r>
            <a:r>
              <a:rPr lang="ko-KR" altLang="en-US" sz="1400" dirty="0"/>
              <a:t>스크랩 버튼</a:t>
            </a:r>
            <a:endParaRPr lang="en-US" altLang="ko-KR" sz="1400" dirty="0"/>
          </a:p>
          <a:p>
            <a:pPr marL="0" indent="0">
              <a:buNone/>
            </a:pPr>
            <a:r>
              <a:rPr lang="ko-KR" altLang="en-US" sz="1200" dirty="0" err="1"/>
              <a:t>클릭시</a:t>
            </a:r>
            <a:r>
              <a:rPr lang="ko-KR" altLang="en-US" sz="1200" dirty="0"/>
              <a:t> 스크랩 리스트 화면으로 이동한다</a:t>
            </a:r>
            <a:endParaRPr lang="en-US" altLang="ko-KR" sz="1200" dirty="0"/>
          </a:p>
          <a:p>
            <a:pPr marL="0" indent="0">
              <a:buNone/>
            </a:pPr>
            <a:r>
              <a:rPr lang="en-US" altLang="ko-KR" sz="1400" dirty="0"/>
              <a:t>6. </a:t>
            </a:r>
            <a:r>
              <a:rPr lang="ko-KR" altLang="en-US" sz="1400" dirty="0"/>
              <a:t>플레이리스트 버튼</a:t>
            </a:r>
            <a:endParaRPr lang="en-US" altLang="ko-KR" sz="1400" dirty="0"/>
          </a:p>
          <a:p>
            <a:pPr marL="0" indent="0">
              <a:buNone/>
            </a:pPr>
            <a:r>
              <a:rPr lang="ko-KR" altLang="en-US" sz="1200" dirty="0" err="1"/>
              <a:t>클릭시</a:t>
            </a:r>
            <a:r>
              <a:rPr lang="ko-KR" altLang="en-US" sz="1200" dirty="0"/>
              <a:t> 플레이리스트 화면으로 이동한다</a:t>
            </a:r>
            <a:endParaRPr lang="en-US" altLang="ko-KR" sz="1200" dirty="0"/>
          </a:p>
          <a:p>
            <a:pPr marL="0" indent="0">
              <a:buNone/>
            </a:pPr>
            <a:r>
              <a:rPr lang="en-US" altLang="ko-KR" sz="1400" dirty="0"/>
              <a:t>7.</a:t>
            </a:r>
            <a:r>
              <a:rPr lang="ko-KR" altLang="en-US" sz="1400" dirty="0" err="1"/>
              <a:t>뉴스피드</a:t>
            </a:r>
            <a:r>
              <a:rPr lang="ko-KR" altLang="en-US" sz="1400" dirty="0"/>
              <a:t> 버튼</a:t>
            </a:r>
            <a:endParaRPr lang="en-US" altLang="ko-KR" sz="1400" dirty="0"/>
          </a:p>
          <a:p>
            <a:pPr marL="0" indent="0">
              <a:buNone/>
            </a:pPr>
            <a:r>
              <a:rPr lang="ko-KR" altLang="en-US" sz="1200" dirty="0" err="1"/>
              <a:t>클릭시</a:t>
            </a:r>
            <a:r>
              <a:rPr lang="ko-KR" altLang="en-US" sz="1200" dirty="0"/>
              <a:t> </a:t>
            </a:r>
            <a:r>
              <a:rPr lang="ko-KR" altLang="en-US" sz="1200" dirty="0" err="1"/>
              <a:t>뉴스피드</a:t>
            </a:r>
            <a:r>
              <a:rPr lang="ko-KR" altLang="en-US" sz="1200" dirty="0"/>
              <a:t> 화면으로 이동한다</a:t>
            </a: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endParaRPr lang="ko-KR" altLang="en-US" sz="1600" dirty="0"/>
          </a:p>
        </p:txBody>
      </p:sp>
      <p:sp>
        <p:nvSpPr>
          <p:cNvPr id="11" name="Oval 9">
            <a:extLst>
              <a:ext uri="{FF2B5EF4-FFF2-40B4-BE49-F238E27FC236}">
                <a16:creationId xmlns:a16="http://schemas.microsoft.com/office/drawing/2014/main" id="{5D9287C9-ED67-43BB-8083-25F91E1FA122}"/>
              </a:ext>
            </a:extLst>
          </p:cNvPr>
          <p:cNvSpPr/>
          <p:nvPr/>
        </p:nvSpPr>
        <p:spPr>
          <a:xfrm>
            <a:off x="1907384" y="2096881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23" name="Oval 9">
            <a:extLst>
              <a:ext uri="{FF2B5EF4-FFF2-40B4-BE49-F238E27FC236}">
                <a16:creationId xmlns:a16="http://schemas.microsoft.com/office/drawing/2014/main" id="{E8361760-EEE3-4606-A8C6-6D69FDB8A87B}"/>
              </a:ext>
            </a:extLst>
          </p:cNvPr>
          <p:cNvSpPr/>
          <p:nvPr/>
        </p:nvSpPr>
        <p:spPr>
          <a:xfrm>
            <a:off x="2663792" y="1880166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2</a:t>
            </a:r>
          </a:p>
        </p:txBody>
      </p:sp>
      <p:sp>
        <p:nvSpPr>
          <p:cNvPr id="24" name="Oval 9">
            <a:extLst>
              <a:ext uri="{FF2B5EF4-FFF2-40B4-BE49-F238E27FC236}">
                <a16:creationId xmlns:a16="http://schemas.microsoft.com/office/drawing/2014/main" id="{CBEEB16D-DD0D-4E16-8D77-8B3E4B4A582D}"/>
              </a:ext>
            </a:extLst>
          </p:cNvPr>
          <p:cNvSpPr/>
          <p:nvPr/>
        </p:nvSpPr>
        <p:spPr>
          <a:xfrm>
            <a:off x="3104436" y="1880166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3</a:t>
            </a:r>
          </a:p>
        </p:txBody>
      </p:sp>
      <p:sp>
        <p:nvSpPr>
          <p:cNvPr id="25" name="Oval 9">
            <a:extLst>
              <a:ext uri="{FF2B5EF4-FFF2-40B4-BE49-F238E27FC236}">
                <a16:creationId xmlns:a16="http://schemas.microsoft.com/office/drawing/2014/main" id="{23B9FFE0-9A17-43A7-BF12-90485DE3825E}"/>
              </a:ext>
            </a:extLst>
          </p:cNvPr>
          <p:cNvSpPr/>
          <p:nvPr/>
        </p:nvSpPr>
        <p:spPr>
          <a:xfrm>
            <a:off x="3495158" y="1880166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4</a:t>
            </a:r>
          </a:p>
        </p:txBody>
      </p:sp>
      <p:sp>
        <p:nvSpPr>
          <p:cNvPr id="26" name="Oval 9">
            <a:extLst>
              <a:ext uri="{FF2B5EF4-FFF2-40B4-BE49-F238E27FC236}">
                <a16:creationId xmlns:a16="http://schemas.microsoft.com/office/drawing/2014/main" id="{291E04C0-F845-49E7-9086-07F061C05D1F}"/>
              </a:ext>
            </a:extLst>
          </p:cNvPr>
          <p:cNvSpPr/>
          <p:nvPr/>
        </p:nvSpPr>
        <p:spPr>
          <a:xfrm>
            <a:off x="3889270" y="1880166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5</a:t>
            </a:r>
          </a:p>
        </p:txBody>
      </p:sp>
      <p:sp>
        <p:nvSpPr>
          <p:cNvPr id="27" name="Oval 9">
            <a:extLst>
              <a:ext uri="{FF2B5EF4-FFF2-40B4-BE49-F238E27FC236}">
                <a16:creationId xmlns:a16="http://schemas.microsoft.com/office/drawing/2014/main" id="{01B28341-2DC8-4A04-A73F-12E12310FF07}"/>
              </a:ext>
            </a:extLst>
          </p:cNvPr>
          <p:cNvSpPr/>
          <p:nvPr/>
        </p:nvSpPr>
        <p:spPr>
          <a:xfrm>
            <a:off x="4350494" y="1880166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6</a:t>
            </a:r>
          </a:p>
        </p:txBody>
      </p:sp>
      <p:sp>
        <p:nvSpPr>
          <p:cNvPr id="28" name="Oval 9">
            <a:extLst>
              <a:ext uri="{FF2B5EF4-FFF2-40B4-BE49-F238E27FC236}">
                <a16:creationId xmlns:a16="http://schemas.microsoft.com/office/drawing/2014/main" id="{B0AD336A-24A4-485B-BF67-B49739B84FD3}"/>
              </a:ext>
            </a:extLst>
          </p:cNvPr>
          <p:cNvSpPr/>
          <p:nvPr/>
        </p:nvSpPr>
        <p:spPr>
          <a:xfrm>
            <a:off x="4887913" y="1880166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253390070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BC75F4F2-78C8-487D-A959-6AB3C2C84F4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678" y="1872127"/>
            <a:ext cx="6822465" cy="3837637"/>
          </a:xfr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자유 게시판 화면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화면 구성</a:t>
            </a:r>
            <a:r>
              <a:rPr lang="en-US" altLang="ko-KR" dirty="0"/>
              <a:t>-1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9010996" y="872836"/>
            <a:ext cx="2344392" cy="5835535"/>
          </a:xfrm>
        </p:spPr>
        <p:txBody>
          <a:bodyPr/>
          <a:lstStyle/>
          <a:p>
            <a:pPr marL="342900" indent="-342900">
              <a:buAutoNum type="arabicPeriod"/>
            </a:pPr>
            <a:r>
              <a:rPr lang="ko-KR" altLang="en-US" sz="1400" dirty="0"/>
              <a:t>자유 게시글 목록</a:t>
            </a:r>
            <a:endParaRPr lang="en-US" altLang="ko-KR" sz="1400" dirty="0"/>
          </a:p>
          <a:p>
            <a:pPr marL="0" indent="0">
              <a:buNone/>
            </a:pPr>
            <a:r>
              <a:rPr lang="ko-KR" altLang="en-US" sz="1200" dirty="0"/>
              <a:t>회원들이 자유 게시판에 작성한 게시글 목록이 나타난다</a:t>
            </a:r>
            <a:endParaRPr lang="en-US" altLang="ko-KR" sz="1200" dirty="0"/>
          </a:p>
          <a:p>
            <a:pPr marL="0" indent="0">
              <a:buNone/>
            </a:pPr>
            <a:r>
              <a:rPr lang="ko-KR" altLang="en-US" sz="1200" dirty="0"/>
              <a:t>게시글 목록에는 게시글 번호</a:t>
            </a:r>
            <a:r>
              <a:rPr lang="en-US" altLang="ko-KR" sz="1200" dirty="0"/>
              <a:t>, </a:t>
            </a:r>
            <a:r>
              <a:rPr lang="ko-KR" altLang="en-US" sz="1200" dirty="0"/>
              <a:t>제목</a:t>
            </a:r>
            <a:r>
              <a:rPr lang="en-US" altLang="ko-KR" sz="1200" dirty="0"/>
              <a:t>, </a:t>
            </a:r>
            <a:r>
              <a:rPr lang="ko-KR" altLang="en-US" sz="1200" dirty="0"/>
              <a:t>회원 아이콘</a:t>
            </a:r>
            <a:r>
              <a:rPr lang="en-US" altLang="ko-KR" sz="1200" dirty="0"/>
              <a:t>, </a:t>
            </a:r>
            <a:r>
              <a:rPr lang="ko-KR" altLang="en-US" sz="1200" dirty="0"/>
              <a:t>회원 닉네임</a:t>
            </a:r>
            <a:r>
              <a:rPr lang="en-US" altLang="ko-KR" sz="1200" dirty="0"/>
              <a:t>, </a:t>
            </a:r>
            <a:r>
              <a:rPr lang="ko-KR" altLang="en-US" sz="1200" dirty="0"/>
              <a:t>등록일</a:t>
            </a:r>
            <a:r>
              <a:rPr lang="en-US" altLang="ko-KR" sz="1200" dirty="0"/>
              <a:t>, </a:t>
            </a:r>
            <a:r>
              <a:rPr lang="ko-KR" altLang="en-US" sz="1200" dirty="0"/>
              <a:t>조회수가 존재한다</a:t>
            </a:r>
            <a:endParaRPr lang="en-US" altLang="ko-KR" sz="1200" dirty="0"/>
          </a:p>
          <a:p>
            <a:pPr marL="0" indent="0">
              <a:buNone/>
            </a:pPr>
            <a:r>
              <a:rPr lang="en-US" altLang="ko-KR" sz="1400" dirty="0"/>
              <a:t>2. </a:t>
            </a:r>
            <a:r>
              <a:rPr lang="ko-KR" altLang="en-US" sz="1400" dirty="0"/>
              <a:t>자유 게시글 목록 이동 버튼</a:t>
            </a:r>
            <a:endParaRPr lang="en-US" altLang="ko-KR" sz="1400" dirty="0"/>
          </a:p>
          <a:p>
            <a:pPr marL="0" indent="0">
              <a:buNone/>
            </a:pPr>
            <a:r>
              <a:rPr lang="ko-KR" altLang="en-US" sz="1200" dirty="0" err="1"/>
              <a:t>클릭시</a:t>
            </a:r>
            <a:r>
              <a:rPr lang="ko-KR" altLang="en-US" sz="1200" dirty="0"/>
              <a:t> 해당 순번의 게시글 목록화면으로 이동한다</a:t>
            </a:r>
            <a:endParaRPr lang="en-US" altLang="ko-KR" sz="1200" dirty="0"/>
          </a:p>
          <a:p>
            <a:pPr marL="0" indent="0">
              <a:buNone/>
            </a:pPr>
            <a:r>
              <a:rPr lang="en-US" altLang="ko-KR" sz="1400" dirty="0"/>
              <a:t>3. </a:t>
            </a:r>
            <a:r>
              <a:rPr lang="ko-KR" altLang="en-US" sz="1400" dirty="0"/>
              <a:t>목록 버튼</a:t>
            </a:r>
            <a:endParaRPr lang="en-US" altLang="ko-KR" sz="1400" dirty="0"/>
          </a:p>
          <a:p>
            <a:pPr marL="0" indent="0">
              <a:buNone/>
            </a:pPr>
            <a:r>
              <a:rPr lang="ko-KR" altLang="en-US" sz="1200" dirty="0" err="1"/>
              <a:t>클릭시</a:t>
            </a:r>
            <a:r>
              <a:rPr lang="ko-KR" altLang="en-US" sz="1200" dirty="0"/>
              <a:t> 자유 게시판 화면으로 이동한다</a:t>
            </a:r>
            <a:endParaRPr lang="en-US" altLang="ko-KR" sz="1200" dirty="0"/>
          </a:p>
          <a:p>
            <a:pPr marL="0" indent="0">
              <a:buNone/>
            </a:pPr>
            <a:r>
              <a:rPr lang="en-US" altLang="ko-KR" sz="1400" dirty="0"/>
              <a:t>4. </a:t>
            </a:r>
            <a:r>
              <a:rPr lang="ko-KR" altLang="en-US" sz="1400" dirty="0"/>
              <a:t>쓰기 버튼</a:t>
            </a:r>
            <a:endParaRPr lang="en-US" altLang="ko-KR" sz="1400" dirty="0"/>
          </a:p>
          <a:p>
            <a:pPr marL="0" indent="0">
              <a:buNone/>
            </a:pPr>
            <a:r>
              <a:rPr lang="ko-KR" altLang="en-US" sz="1200" dirty="0" err="1"/>
              <a:t>클릭시</a:t>
            </a:r>
            <a:r>
              <a:rPr lang="ko-KR" altLang="en-US" sz="1200" dirty="0"/>
              <a:t> 게시글 쓰기 화면으로 이동한다</a:t>
            </a:r>
            <a:endParaRPr lang="en-US" altLang="ko-KR" sz="1100" dirty="0"/>
          </a:p>
        </p:txBody>
      </p:sp>
      <p:sp>
        <p:nvSpPr>
          <p:cNvPr id="7" name="Oval 9">
            <a:extLst>
              <a:ext uri="{FF2B5EF4-FFF2-40B4-BE49-F238E27FC236}">
                <a16:creationId xmlns:a16="http://schemas.microsoft.com/office/drawing/2014/main" id="{CECCB73C-E231-477F-9FB0-16FD6520586A}"/>
              </a:ext>
            </a:extLst>
          </p:cNvPr>
          <p:cNvSpPr/>
          <p:nvPr/>
        </p:nvSpPr>
        <p:spPr>
          <a:xfrm>
            <a:off x="2973524" y="2439975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8" name="Oval 9">
            <a:extLst>
              <a:ext uri="{FF2B5EF4-FFF2-40B4-BE49-F238E27FC236}">
                <a16:creationId xmlns:a16="http://schemas.microsoft.com/office/drawing/2014/main" id="{760BD4F0-ABE4-448C-A53A-42E22F431D83}"/>
              </a:ext>
            </a:extLst>
          </p:cNvPr>
          <p:cNvSpPr/>
          <p:nvPr/>
        </p:nvSpPr>
        <p:spPr>
          <a:xfrm>
            <a:off x="3848912" y="5000015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2</a:t>
            </a:r>
          </a:p>
        </p:txBody>
      </p:sp>
      <p:sp>
        <p:nvSpPr>
          <p:cNvPr id="9" name="Oval 9">
            <a:extLst>
              <a:ext uri="{FF2B5EF4-FFF2-40B4-BE49-F238E27FC236}">
                <a16:creationId xmlns:a16="http://schemas.microsoft.com/office/drawing/2014/main" id="{A35AC3E8-61A3-4B0B-B880-422A2AD34408}"/>
              </a:ext>
            </a:extLst>
          </p:cNvPr>
          <p:cNvSpPr/>
          <p:nvPr/>
        </p:nvSpPr>
        <p:spPr>
          <a:xfrm>
            <a:off x="2903889" y="5157897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3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B8BAAD2-3738-470D-AF6C-E76E8C06D09F}"/>
              </a:ext>
            </a:extLst>
          </p:cNvPr>
          <p:cNvSpPr/>
          <p:nvPr/>
        </p:nvSpPr>
        <p:spPr>
          <a:xfrm>
            <a:off x="4869353" y="5157897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6429239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BC75F4F2-78C8-487D-A959-6AB3C2C84F4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678" y="1872127"/>
            <a:ext cx="6822465" cy="3837636"/>
          </a:xfr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질문</a:t>
            </a:r>
            <a:r>
              <a:rPr lang="en-US" altLang="ko-KR" dirty="0"/>
              <a:t>&amp;</a:t>
            </a:r>
            <a:r>
              <a:rPr lang="ko-KR" altLang="en-US" dirty="0"/>
              <a:t>답변 게시판 화면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화면 구성</a:t>
            </a:r>
            <a:r>
              <a:rPr lang="en-US" altLang="ko-KR" dirty="0"/>
              <a:t>-1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9010996" y="872836"/>
            <a:ext cx="2344392" cy="5835535"/>
          </a:xfrm>
        </p:spPr>
        <p:txBody>
          <a:bodyPr/>
          <a:lstStyle/>
          <a:p>
            <a:pPr marL="342900" indent="-342900">
              <a:buAutoNum type="arabicPeriod"/>
            </a:pPr>
            <a:r>
              <a:rPr lang="ko-KR" altLang="en-US" sz="1400" dirty="0"/>
              <a:t>질문</a:t>
            </a:r>
            <a:r>
              <a:rPr lang="en-US" altLang="ko-KR" sz="1400" dirty="0"/>
              <a:t>&amp;</a:t>
            </a:r>
            <a:r>
              <a:rPr lang="ko-KR" altLang="en-US" sz="1400" dirty="0"/>
              <a:t>답변 게시글 목록</a:t>
            </a:r>
            <a:endParaRPr lang="en-US" altLang="ko-KR" sz="1400" dirty="0"/>
          </a:p>
          <a:p>
            <a:pPr marL="0" indent="0">
              <a:buNone/>
            </a:pPr>
            <a:r>
              <a:rPr lang="ko-KR" altLang="en-US" sz="1200" dirty="0"/>
              <a:t>회원들이 질문</a:t>
            </a:r>
            <a:r>
              <a:rPr lang="en-US" altLang="ko-KR" sz="1200" dirty="0"/>
              <a:t>&amp;</a:t>
            </a:r>
            <a:r>
              <a:rPr lang="ko-KR" altLang="en-US" sz="1200" dirty="0"/>
              <a:t>답변 게시판에 작성한 게시글 목록이 나타난다</a:t>
            </a:r>
            <a:endParaRPr lang="en-US" altLang="ko-KR" sz="1200" dirty="0"/>
          </a:p>
          <a:p>
            <a:pPr marL="0" indent="0">
              <a:buNone/>
            </a:pPr>
            <a:r>
              <a:rPr lang="ko-KR" altLang="en-US" sz="1200" dirty="0"/>
              <a:t>게시글 목록에는 게시글 번호</a:t>
            </a:r>
            <a:r>
              <a:rPr lang="en-US" altLang="ko-KR" sz="1200" dirty="0"/>
              <a:t>, </a:t>
            </a:r>
            <a:r>
              <a:rPr lang="ko-KR" altLang="en-US" sz="1200" dirty="0"/>
              <a:t>제목</a:t>
            </a:r>
            <a:r>
              <a:rPr lang="en-US" altLang="ko-KR" sz="1200" dirty="0"/>
              <a:t>, </a:t>
            </a:r>
            <a:r>
              <a:rPr lang="ko-KR" altLang="en-US" sz="1200" dirty="0"/>
              <a:t>회원 아이콘</a:t>
            </a:r>
            <a:r>
              <a:rPr lang="en-US" altLang="ko-KR" sz="1200" dirty="0"/>
              <a:t>, </a:t>
            </a:r>
            <a:r>
              <a:rPr lang="ko-KR" altLang="en-US" sz="1200" dirty="0"/>
              <a:t>회원 닉네임</a:t>
            </a:r>
            <a:r>
              <a:rPr lang="en-US" altLang="ko-KR" sz="1200" dirty="0"/>
              <a:t>, </a:t>
            </a:r>
            <a:r>
              <a:rPr lang="ko-KR" altLang="en-US" sz="1200" dirty="0"/>
              <a:t>등록일</a:t>
            </a:r>
            <a:r>
              <a:rPr lang="en-US" altLang="ko-KR" sz="1200" dirty="0"/>
              <a:t>, </a:t>
            </a:r>
            <a:r>
              <a:rPr lang="ko-KR" altLang="en-US" sz="1200" dirty="0"/>
              <a:t>조회수가 존재한다</a:t>
            </a:r>
            <a:endParaRPr lang="en-US" altLang="ko-KR" sz="1200" dirty="0"/>
          </a:p>
          <a:p>
            <a:pPr marL="0" indent="0">
              <a:buNone/>
            </a:pPr>
            <a:r>
              <a:rPr lang="en-US" altLang="ko-KR" sz="1400" dirty="0"/>
              <a:t>2. </a:t>
            </a:r>
            <a:r>
              <a:rPr lang="ko-KR" altLang="en-US" sz="1400" dirty="0"/>
              <a:t>질문</a:t>
            </a:r>
            <a:r>
              <a:rPr lang="en-US" altLang="ko-KR" sz="1400" dirty="0"/>
              <a:t>&amp;</a:t>
            </a:r>
            <a:r>
              <a:rPr lang="ko-KR" altLang="en-US" sz="1400" dirty="0"/>
              <a:t>답변 게시글 목록 이동 버튼</a:t>
            </a:r>
            <a:endParaRPr lang="en-US" altLang="ko-KR" sz="1400" dirty="0"/>
          </a:p>
          <a:p>
            <a:pPr marL="0" indent="0">
              <a:buNone/>
            </a:pPr>
            <a:r>
              <a:rPr lang="ko-KR" altLang="en-US" sz="1200" dirty="0" err="1"/>
              <a:t>클릭시</a:t>
            </a:r>
            <a:r>
              <a:rPr lang="ko-KR" altLang="en-US" sz="1200" dirty="0"/>
              <a:t> 해당 순번의 게시글 목록화면으로 이동한다</a:t>
            </a:r>
            <a:endParaRPr lang="en-US" altLang="ko-KR" sz="1200" dirty="0"/>
          </a:p>
          <a:p>
            <a:pPr marL="0" indent="0">
              <a:buNone/>
            </a:pPr>
            <a:r>
              <a:rPr lang="en-US" altLang="ko-KR" sz="1400" dirty="0"/>
              <a:t>3. </a:t>
            </a:r>
            <a:r>
              <a:rPr lang="ko-KR" altLang="en-US" sz="1400" dirty="0"/>
              <a:t>목록 버튼</a:t>
            </a:r>
            <a:endParaRPr lang="en-US" altLang="ko-KR" sz="1400" dirty="0"/>
          </a:p>
          <a:p>
            <a:pPr marL="0" indent="0">
              <a:buNone/>
            </a:pPr>
            <a:r>
              <a:rPr lang="ko-KR" altLang="en-US" sz="1200" dirty="0" err="1"/>
              <a:t>클릭시</a:t>
            </a:r>
            <a:r>
              <a:rPr lang="ko-KR" altLang="en-US" sz="1200" dirty="0"/>
              <a:t> 질문</a:t>
            </a:r>
            <a:r>
              <a:rPr lang="en-US" altLang="ko-KR" sz="1200" dirty="0"/>
              <a:t>&amp;</a:t>
            </a:r>
            <a:r>
              <a:rPr lang="ko-KR" altLang="en-US" sz="1200" dirty="0"/>
              <a:t>답변 게시판 화면으로 이동한다</a:t>
            </a:r>
            <a:endParaRPr lang="en-US" altLang="ko-KR" sz="1200" dirty="0"/>
          </a:p>
          <a:p>
            <a:pPr marL="0" indent="0">
              <a:buNone/>
            </a:pPr>
            <a:r>
              <a:rPr lang="en-US" altLang="ko-KR" sz="1400" dirty="0"/>
              <a:t>4. </a:t>
            </a:r>
            <a:r>
              <a:rPr lang="ko-KR" altLang="en-US" sz="1400" dirty="0"/>
              <a:t>쓰기 버튼</a:t>
            </a:r>
            <a:endParaRPr lang="en-US" altLang="ko-KR" sz="1400" dirty="0"/>
          </a:p>
          <a:p>
            <a:pPr marL="0" indent="0">
              <a:buNone/>
            </a:pPr>
            <a:r>
              <a:rPr lang="ko-KR" altLang="en-US" sz="1200" dirty="0" err="1"/>
              <a:t>클릭시</a:t>
            </a:r>
            <a:r>
              <a:rPr lang="ko-KR" altLang="en-US" sz="1200" dirty="0"/>
              <a:t> 게시글 쓰기 화면으로 이동한다</a:t>
            </a:r>
            <a:endParaRPr lang="en-US" altLang="ko-KR" sz="1100" dirty="0"/>
          </a:p>
        </p:txBody>
      </p:sp>
      <p:sp>
        <p:nvSpPr>
          <p:cNvPr id="7" name="Oval 9">
            <a:extLst>
              <a:ext uri="{FF2B5EF4-FFF2-40B4-BE49-F238E27FC236}">
                <a16:creationId xmlns:a16="http://schemas.microsoft.com/office/drawing/2014/main" id="{CECCB73C-E231-477F-9FB0-16FD6520586A}"/>
              </a:ext>
            </a:extLst>
          </p:cNvPr>
          <p:cNvSpPr/>
          <p:nvPr/>
        </p:nvSpPr>
        <p:spPr>
          <a:xfrm>
            <a:off x="2903889" y="2305751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8" name="Oval 9">
            <a:extLst>
              <a:ext uri="{FF2B5EF4-FFF2-40B4-BE49-F238E27FC236}">
                <a16:creationId xmlns:a16="http://schemas.microsoft.com/office/drawing/2014/main" id="{760BD4F0-ABE4-448C-A53A-42E22F431D83}"/>
              </a:ext>
            </a:extLst>
          </p:cNvPr>
          <p:cNvSpPr/>
          <p:nvPr/>
        </p:nvSpPr>
        <p:spPr>
          <a:xfrm>
            <a:off x="3848912" y="4842133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2</a:t>
            </a:r>
          </a:p>
        </p:txBody>
      </p:sp>
      <p:sp>
        <p:nvSpPr>
          <p:cNvPr id="9" name="Oval 9">
            <a:extLst>
              <a:ext uri="{FF2B5EF4-FFF2-40B4-BE49-F238E27FC236}">
                <a16:creationId xmlns:a16="http://schemas.microsoft.com/office/drawing/2014/main" id="{A35AC3E8-61A3-4B0B-B880-422A2AD34408}"/>
              </a:ext>
            </a:extLst>
          </p:cNvPr>
          <p:cNvSpPr/>
          <p:nvPr/>
        </p:nvSpPr>
        <p:spPr>
          <a:xfrm>
            <a:off x="2857252" y="4972007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3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B8BAAD2-3738-470D-AF6C-E76E8C06D09F}"/>
              </a:ext>
            </a:extLst>
          </p:cNvPr>
          <p:cNvSpPr/>
          <p:nvPr/>
        </p:nvSpPr>
        <p:spPr>
          <a:xfrm>
            <a:off x="5082367" y="4972007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20547400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BC75F4F2-78C8-487D-A959-6AB3C2C84F4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678" y="1872127"/>
            <a:ext cx="6822465" cy="3837636"/>
          </a:xfr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게시글 쓰기 화면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화면 구성</a:t>
            </a:r>
            <a:r>
              <a:rPr lang="en-US" altLang="ko-KR" dirty="0"/>
              <a:t>-1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9010996" y="872836"/>
            <a:ext cx="2344392" cy="5835535"/>
          </a:xfrm>
        </p:spPr>
        <p:txBody>
          <a:bodyPr/>
          <a:lstStyle/>
          <a:p>
            <a:pPr marL="342900" indent="-342900">
              <a:buAutoNum type="arabicPeriod"/>
            </a:pPr>
            <a:r>
              <a:rPr lang="ko-KR" altLang="en-US" sz="1400" dirty="0"/>
              <a:t>게시글 제목</a:t>
            </a:r>
            <a:endParaRPr lang="en-US" altLang="ko-KR" sz="1400" dirty="0"/>
          </a:p>
          <a:p>
            <a:pPr marL="0" indent="0">
              <a:buNone/>
            </a:pPr>
            <a:r>
              <a:rPr lang="ko-KR" altLang="en-US" sz="1200" dirty="0"/>
              <a:t>게시글의 제목을 입력하는 창이다</a:t>
            </a:r>
            <a:endParaRPr lang="en-US" altLang="ko-KR" sz="1200" dirty="0"/>
          </a:p>
          <a:p>
            <a:pPr marL="0" indent="0">
              <a:buNone/>
            </a:pPr>
            <a:r>
              <a:rPr lang="en-US" altLang="ko-KR" sz="1400" dirty="0"/>
              <a:t>2. </a:t>
            </a:r>
            <a:r>
              <a:rPr lang="ko-KR" altLang="en-US" sz="1400" dirty="0"/>
              <a:t>게시글 내용</a:t>
            </a:r>
            <a:endParaRPr lang="en-US" altLang="ko-KR" sz="1400" dirty="0"/>
          </a:p>
          <a:p>
            <a:pPr marL="0" indent="0">
              <a:buNone/>
            </a:pPr>
            <a:r>
              <a:rPr lang="ko-KR" altLang="en-US" sz="1400" dirty="0"/>
              <a:t>게시글의 내용을 입력하는 창이다</a:t>
            </a:r>
            <a:endParaRPr lang="en-US" altLang="ko-KR" sz="1200" dirty="0"/>
          </a:p>
          <a:p>
            <a:pPr marL="0" indent="0">
              <a:buNone/>
            </a:pPr>
            <a:r>
              <a:rPr lang="en-US" altLang="ko-KR" sz="1400" dirty="0"/>
              <a:t>3. </a:t>
            </a:r>
            <a:r>
              <a:rPr lang="ko-KR" altLang="en-US" sz="1400" dirty="0"/>
              <a:t>등록 버튼</a:t>
            </a:r>
            <a:endParaRPr lang="en-US" altLang="ko-KR" sz="1400" dirty="0"/>
          </a:p>
          <a:p>
            <a:pPr marL="0" indent="0">
              <a:buNone/>
            </a:pPr>
            <a:r>
              <a:rPr lang="ko-KR" altLang="en-US" sz="1200" dirty="0" err="1"/>
              <a:t>클릭시</a:t>
            </a:r>
            <a:r>
              <a:rPr lang="ko-KR" altLang="en-US" sz="1200" dirty="0"/>
              <a:t> 해당 게시판에 작성한 게시글이 등록된다</a:t>
            </a:r>
            <a:endParaRPr lang="en-US" altLang="ko-KR" sz="1200" dirty="0"/>
          </a:p>
          <a:p>
            <a:pPr marL="0" indent="0">
              <a:buNone/>
            </a:pPr>
            <a:r>
              <a:rPr lang="en-US" altLang="ko-KR" sz="1400" dirty="0"/>
              <a:t>4. </a:t>
            </a:r>
            <a:r>
              <a:rPr lang="ko-KR" altLang="en-US" sz="1400" dirty="0"/>
              <a:t>취소 버튼</a:t>
            </a:r>
            <a:endParaRPr lang="en-US" altLang="ko-KR" sz="1400" dirty="0"/>
          </a:p>
          <a:p>
            <a:pPr marL="0" indent="0">
              <a:buNone/>
            </a:pPr>
            <a:r>
              <a:rPr lang="ko-KR" altLang="en-US" sz="1200" dirty="0" err="1"/>
              <a:t>클릭시</a:t>
            </a:r>
            <a:r>
              <a:rPr lang="ko-KR" altLang="en-US" sz="1200" dirty="0"/>
              <a:t> 게시글 등록을 취소한다</a:t>
            </a:r>
            <a:endParaRPr lang="en-US" altLang="ko-KR" sz="1100" dirty="0"/>
          </a:p>
        </p:txBody>
      </p:sp>
      <p:sp>
        <p:nvSpPr>
          <p:cNvPr id="7" name="Oval 9">
            <a:extLst>
              <a:ext uri="{FF2B5EF4-FFF2-40B4-BE49-F238E27FC236}">
                <a16:creationId xmlns:a16="http://schemas.microsoft.com/office/drawing/2014/main" id="{CECCB73C-E231-477F-9FB0-16FD6520586A}"/>
              </a:ext>
            </a:extLst>
          </p:cNvPr>
          <p:cNvSpPr/>
          <p:nvPr/>
        </p:nvSpPr>
        <p:spPr>
          <a:xfrm>
            <a:off x="2344350" y="3186595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8" name="Oval 9">
            <a:extLst>
              <a:ext uri="{FF2B5EF4-FFF2-40B4-BE49-F238E27FC236}">
                <a16:creationId xmlns:a16="http://schemas.microsoft.com/office/drawing/2014/main" id="{760BD4F0-ABE4-448C-A53A-42E22F431D83}"/>
              </a:ext>
            </a:extLst>
          </p:cNvPr>
          <p:cNvSpPr/>
          <p:nvPr/>
        </p:nvSpPr>
        <p:spPr>
          <a:xfrm>
            <a:off x="2544545" y="4016021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2</a:t>
            </a:r>
          </a:p>
        </p:txBody>
      </p:sp>
      <p:sp>
        <p:nvSpPr>
          <p:cNvPr id="9" name="Oval 9">
            <a:extLst>
              <a:ext uri="{FF2B5EF4-FFF2-40B4-BE49-F238E27FC236}">
                <a16:creationId xmlns:a16="http://schemas.microsoft.com/office/drawing/2014/main" id="{A35AC3E8-61A3-4B0B-B880-422A2AD34408}"/>
              </a:ext>
            </a:extLst>
          </p:cNvPr>
          <p:cNvSpPr/>
          <p:nvPr/>
        </p:nvSpPr>
        <p:spPr>
          <a:xfrm>
            <a:off x="3516286" y="5315779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3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B8BAAD2-3738-470D-AF6C-E76E8C06D09F}"/>
              </a:ext>
            </a:extLst>
          </p:cNvPr>
          <p:cNvSpPr/>
          <p:nvPr/>
        </p:nvSpPr>
        <p:spPr>
          <a:xfrm>
            <a:off x="4887910" y="5393999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6299373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내용 개체 틀 15">
            <a:extLst>
              <a:ext uri="{FF2B5EF4-FFF2-40B4-BE49-F238E27FC236}">
                <a16:creationId xmlns:a16="http://schemas.microsoft.com/office/drawing/2014/main" id="{DA6657F5-0229-444D-9644-3D8F91466A8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8" y="1513880"/>
            <a:ext cx="8096250" cy="4554140"/>
          </a:xfr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메인화면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화면 구성</a:t>
            </a:r>
            <a:r>
              <a:rPr lang="en-US" altLang="ko-KR" dirty="0"/>
              <a:t>-4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9010996" y="872836"/>
            <a:ext cx="2344392" cy="5835535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/>
              <a:t>1. </a:t>
            </a:r>
            <a:r>
              <a:rPr lang="ko-KR" altLang="en-US" sz="1600" dirty="0"/>
              <a:t>자유게시판 버튼</a:t>
            </a:r>
            <a:endParaRPr lang="en-US" altLang="ko-KR" sz="1600" dirty="0"/>
          </a:p>
          <a:p>
            <a:pPr marL="0" indent="0">
              <a:buNone/>
            </a:pPr>
            <a:r>
              <a:rPr lang="ko-KR" altLang="en-US" sz="1400" dirty="0" err="1"/>
              <a:t>클릭시</a:t>
            </a:r>
            <a:r>
              <a:rPr lang="ko-KR" altLang="en-US" sz="1400" dirty="0"/>
              <a:t> 자유게시판 화면으로 이동한다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600" dirty="0"/>
              <a:t>2. </a:t>
            </a:r>
            <a:r>
              <a:rPr lang="ko-KR" altLang="en-US" sz="1600" dirty="0"/>
              <a:t>질문</a:t>
            </a:r>
            <a:r>
              <a:rPr lang="en-US" altLang="ko-KR" sz="1600" dirty="0"/>
              <a:t>&amp;</a:t>
            </a:r>
            <a:r>
              <a:rPr lang="ko-KR" altLang="en-US" sz="1600" dirty="0"/>
              <a:t>답변 버튼</a:t>
            </a:r>
            <a:endParaRPr lang="en-US" altLang="ko-KR" sz="1600" dirty="0"/>
          </a:p>
          <a:p>
            <a:pPr marL="0" indent="0">
              <a:buNone/>
            </a:pPr>
            <a:r>
              <a:rPr lang="ko-KR" altLang="en-US" sz="1400" dirty="0" err="1"/>
              <a:t>클릭시</a:t>
            </a:r>
            <a:r>
              <a:rPr lang="ko-KR" altLang="en-US" sz="1400" dirty="0"/>
              <a:t> 질문</a:t>
            </a:r>
            <a:r>
              <a:rPr lang="en-US" altLang="ko-KR" sz="1400" dirty="0"/>
              <a:t>&amp;</a:t>
            </a:r>
            <a:r>
              <a:rPr lang="ko-KR" altLang="en-US" sz="1400" dirty="0"/>
              <a:t>답변 화면으로 이동한다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600" dirty="0"/>
              <a:t>3. </a:t>
            </a:r>
            <a:r>
              <a:rPr lang="ko-KR" altLang="en-US" sz="1600" dirty="0"/>
              <a:t>태그 목록</a:t>
            </a:r>
            <a:endParaRPr lang="en-US" altLang="ko-KR" sz="1600" dirty="0"/>
          </a:p>
          <a:p>
            <a:pPr marL="0" indent="0">
              <a:buNone/>
            </a:pPr>
            <a:r>
              <a:rPr lang="ko-KR" altLang="en-US" sz="1400" dirty="0"/>
              <a:t>태그들이 종류별로 나타난다</a:t>
            </a:r>
            <a:endParaRPr lang="en-US" altLang="ko-KR" sz="1400" dirty="0"/>
          </a:p>
          <a:p>
            <a:pPr marL="0" indent="0">
              <a:buNone/>
            </a:pPr>
            <a:r>
              <a:rPr lang="ko-KR" altLang="en-US" sz="1400" dirty="0"/>
              <a:t>태그 </a:t>
            </a:r>
            <a:r>
              <a:rPr lang="ko-KR" altLang="en-US" sz="1400" dirty="0" err="1"/>
              <a:t>클릭시</a:t>
            </a:r>
            <a:r>
              <a:rPr lang="ko-KR" altLang="en-US" sz="1400" dirty="0"/>
              <a:t> 태그 검색화면으로 이동한다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600" dirty="0"/>
              <a:t>4. </a:t>
            </a:r>
            <a:r>
              <a:rPr lang="ko-KR" altLang="en-US" sz="1600" dirty="0"/>
              <a:t>공지사항</a:t>
            </a:r>
            <a:endParaRPr lang="en-US" altLang="ko-KR" sz="1600" dirty="0"/>
          </a:p>
          <a:p>
            <a:pPr marL="0" indent="0">
              <a:buNone/>
            </a:pPr>
            <a:r>
              <a:rPr lang="ko-KR" altLang="en-US" sz="1400" dirty="0"/>
              <a:t>관리자가 작성한 공지사항이 나타난다</a:t>
            </a:r>
            <a:endParaRPr lang="en-US" altLang="ko-KR" sz="1400" dirty="0"/>
          </a:p>
          <a:p>
            <a:pPr marL="0" indent="0">
              <a:buNone/>
            </a:pPr>
            <a:r>
              <a:rPr lang="ko-KR" altLang="en-US" sz="1400" dirty="0" err="1"/>
              <a:t>클릭시</a:t>
            </a:r>
            <a:r>
              <a:rPr lang="ko-KR" altLang="en-US" sz="1400" dirty="0"/>
              <a:t> 공지사항 화면으로 이동한다</a:t>
            </a:r>
            <a:endParaRPr lang="en-US" altLang="ko-KR" sz="1400" dirty="0"/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endParaRPr lang="ko-KR" altLang="en-US" sz="1600" dirty="0"/>
          </a:p>
        </p:txBody>
      </p:sp>
      <p:sp>
        <p:nvSpPr>
          <p:cNvPr id="8" name="Oval 9">
            <a:extLst>
              <a:ext uri="{FF2B5EF4-FFF2-40B4-BE49-F238E27FC236}">
                <a16:creationId xmlns:a16="http://schemas.microsoft.com/office/drawing/2014/main" id="{94D0FACA-468B-4ED2-8005-04B2E4D7A45C}"/>
              </a:ext>
            </a:extLst>
          </p:cNvPr>
          <p:cNvSpPr/>
          <p:nvPr/>
        </p:nvSpPr>
        <p:spPr>
          <a:xfrm>
            <a:off x="1921845" y="3429000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4</a:t>
            </a:r>
          </a:p>
        </p:txBody>
      </p:sp>
      <p:sp>
        <p:nvSpPr>
          <p:cNvPr id="9" name="Oval 9">
            <a:extLst>
              <a:ext uri="{FF2B5EF4-FFF2-40B4-BE49-F238E27FC236}">
                <a16:creationId xmlns:a16="http://schemas.microsoft.com/office/drawing/2014/main" id="{FA766C4F-F9F2-49EF-BC5E-D57AA0FF7DB5}"/>
              </a:ext>
            </a:extLst>
          </p:cNvPr>
          <p:cNvSpPr/>
          <p:nvPr/>
        </p:nvSpPr>
        <p:spPr>
          <a:xfrm>
            <a:off x="1921845" y="2414808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3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AE6A4BC-22D8-48CC-B100-51536E38133E}"/>
              </a:ext>
            </a:extLst>
          </p:cNvPr>
          <p:cNvSpPr/>
          <p:nvPr/>
        </p:nvSpPr>
        <p:spPr>
          <a:xfrm>
            <a:off x="7122319" y="1881418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2</a:t>
            </a:r>
          </a:p>
        </p:txBody>
      </p:sp>
      <p:sp>
        <p:nvSpPr>
          <p:cNvPr id="11" name="Oval 9">
            <a:extLst>
              <a:ext uri="{FF2B5EF4-FFF2-40B4-BE49-F238E27FC236}">
                <a16:creationId xmlns:a16="http://schemas.microsoft.com/office/drawing/2014/main" id="{5D9287C9-ED67-43BB-8083-25F91E1FA122}"/>
              </a:ext>
            </a:extLst>
          </p:cNvPr>
          <p:cNvSpPr/>
          <p:nvPr/>
        </p:nvSpPr>
        <p:spPr>
          <a:xfrm>
            <a:off x="6453251" y="1881418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0297042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내용 개체 틀 15">
            <a:extLst>
              <a:ext uri="{FF2B5EF4-FFF2-40B4-BE49-F238E27FC236}">
                <a16:creationId xmlns:a16="http://schemas.microsoft.com/office/drawing/2014/main" id="{DA6657F5-0229-444D-9644-3D8F91466A8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8" y="1513880"/>
            <a:ext cx="8096250" cy="4554140"/>
          </a:xfr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메인화면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화면 구성</a:t>
            </a:r>
            <a:r>
              <a:rPr lang="en-US" altLang="ko-KR" dirty="0"/>
              <a:t>-5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9010996" y="872836"/>
            <a:ext cx="2344392" cy="5835535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400" dirty="0"/>
              <a:t>1. </a:t>
            </a:r>
            <a:r>
              <a:rPr lang="ko-KR" altLang="en-US" sz="1400" dirty="0"/>
              <a:t>게시글 리스트</a:t>
            </a:r>
            <a:endParaRPr lang="en-US" altLang="ko-KR" sz="1400" dirty="0"/>
          </a:p>
          <a:p>
            <a:pPr marL="0" indent="0">
              <a:buNone/>
            </a:pPr>
            <a:r>
              <a:rPr lang="ko-KR" altLang="en-US" sz="1200" dirty="0"/>
              <a:t>회원들이 업로드한 게시글 목록들이 나타난다</a:t>
            </a:r>
            <a:endParaRPr lang="en-US" altLang="ko-KR" sz="1200" dirty="0"/>
          </a:p>
          <a:p>
            <a:pPr marL="0" indent="0">
              <a:buNone/>
            </a:pPr>
            <a:r>
              <a:rPr lang="en-US" altLang="ko-KR" sz="1400" dirty="0"/>
              <a:t>2. </a:t>
            </a:r>
            <a:r>
              <a:rPr lang="ko-KR" altLang="en-US" sz="1400" dirty="0"/>
              <a:t>추천 버튼</a:t>
            </a:r>
            <a:endParaRPr lang="en-US" altLang="ko-KR" sz="1400" dirty="0"/>
          </a:p>
          <a:p>
            <a:pPr marL="0" indent="0">
              <a:buNone/>
            </a:pPr>
            <a:r>
              <a:rPr lang="ko-KR" altLang="en-US" sz="1200" dirty="0" err="1"/>
              <a:t>클릭시</a:t>
            </a:r>
            <a:r>
              <a:rPr lang="ko-KR" altLang="en-US" sz="1200" dirty="0"/>
              <a:t> 추천 완료 화면이 나타난다</a:t>
            </a:r>
            <a:endParaRPr lang="en-US" altLang="ko-KR" sz="1200" dirty="0"/>
          </a:p>
          <a:p>
            <a:pPr marL="0" indent="0">
              <a:buNone/>
            </a:pPr>
            <a:r>
              <a:rPr lang="en-US" altLang="ko-KR" sz="1400" dirty="0"/>
              <a:t>3. </a:t>
            </a:r>
            <a:r>
              <a:rPr lang="ko-KR" altLang="en-US" sz="1400" dirty="0"/>
              <a:t>재생 버튼</a:t>
            </a:r>
            <a:endParaRPr lang="en-US" altLang="ko-KR" sz="1400" dirty="0"/>
          </a:p>
          <a:p>
            <a:pPr marL="0" indent="0">
              <a:buNone/>
            </a:pPr>
            <a:r>
              <a:rPr lang="ko-KR" altLang="en-US" sz="1200" dirty="0" err="1"/>
              <a:t>클릭시</a:t>
            </a:r>
            <a:r>
              <a:rPr lang="ko-KR" altLang="en-US" sz="1200" dirty="0"/>
              <a:t> </a:t>
            </a:r>
            <a:r>
              <a:rPr lang="en-US" altLang="ko-KR" sz="1200" dirty="0"/>
              <a:t>BGM</a:t>
            </a:r>
            <a:r>
              <a:rPr lang="ko-KR" altLang="en-US" sz="1200" dirty="0"/>
              <a:t>재생 화면이 나타나고 회원이 업로드한 </a:t>
            </a:r>
            <a:r>
              <a:rPr lang="en-US" altLang="ko-KR" sz="1200" dirty="0"/>
              <a:t>BGM</a:t>
            </a:r>
            <a:r>
              <a:rPr lang="ko-KR" altLang="en-US" sz="1200" dirty="0"/>
              <a:t>파일</a:t>
            </a:r>
            <a:r>
              <a:rPr lang="en-US" altLang="ko-KR" sz="1200" dirty="0"/>
              <a:t>(MP3/MP4)</a:t>
            </a:r>
            <a:r>
              <a:rPr lang="ko-KR" altLang="en-US" sz="1200" dirty="0"/>
              <a:t>이 재생된다</a:t>
            </a:r>
            <a:endParaRPr lang="en-US" altLang="ko-KR" sz="1200" dirty="0"/>
          </a:p>
          <a:p>
            <a:pPr marL="0" indent="0">
              <a:buNone/>
            </a:pPr>
            <a:r>
              <a:rPr lang="en-US" altLang="ko-KR" sz="1400" dirty="0"/>
              <a:t>4. </a:t>
            </a:r>
            <a:r>
              <a:rPr lang="ko-KR" altLang="en-US" sz="1400" dirty="0"/>
              <a:t>태그 버튼</a:t>
            </a:r>
            <a:endParaRPr lang="en-US" altLang="ko-KR" sz="1200" dirty="0"/>
          </a:p>
          <a:p>
            <a:pPr marL="0" indent="0">
              <a:buNone/>
            </a:pPr>
            <a:r>
              <a:rPr lang="ko-KR" altLang="en-US" sz="1200" dirty="0" err="1"/>
              <a:t>클릭시</a:t>
            </a:r>
            <a:r>
              <a:rPr lang="ko-KR" altLang="en-US" sz="1200" dirty="0"/>
              <a:t> 태그 검색 화면으로 이동한다</a:t>
            </a:r>
            <a:endParaRPr lang="en-US" altLang="ko-KR" sz="1200" dirty="0"/>
          </a:p>
          <a:p>
            <a:pPr marL="0" indent="0">
              <a:buNone/>
            </a:pPr>
            <a:r>
              <a:rPr lang="en-US" altLang="ko-KR" sz="1400" dirty="0"/>
              <a:t>5. </a:t>
            </a:r>
            <a:r>
              <a:rPr lang="ko-KR" altLang="en-US" sz="1400" dirty="0"/>
              <a:t>게시글</a:t>
            </a:r>
            <a:r>
              <a:rPr lang="en-US" altLang="ko-KR" sz="1400" dirty="0"/>
              <a:t> </a:t>
            </a:r>
            <a:r>
              <a:rPr lang="ko-KR" altLang="en-US" sz="1400" dirty="0"/>
              <a:t>제목</a:t>
            </a:r>
            <a:endParaRPr lang="en-US" altLang="ko-KR" sz="1400" dirty="0"/>
          </a:p>
          <a:p>
            <a:pPr marL="0" indent="0">
              <a:buNone/>
            </a:pPr>
            <a:r>
              <a:rPr lang="ko-KR" altLang="en-US" sz="1200" dirty="0"/>
              <a:t>회원이 등록한 게시글 제목이 나타난다</a:t>
            </a:r>
            <a:endParaRPr lang="en-US" altLang="ko-KR" sz="1200" dirty="0"/>
          </a:p>
          <a:p>
            <a:pPr marL="0" indent="0">
              <a:buNone/>
            </a:pPr>
            <a:r>
              <a:rPr lang="ko-KR" altLang="en-US" sz="1200" dirty="0" err="1"/>
              <a:t>클릭시</a:t>
            </a:r>
            <a:r>
              <a:rPr lang="ko-KR" altLang="en-US" sz="1200" dirty="0"/>
              <a:t> 게시글 화면으로 이동한다</a:t>
            </a:r>
            <a:endParaRPr lang="en-US" altLang="ko-KR" sz="1200" dirty="0"/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endParaRPr lang="ko-KR" altLang="en-US" sz="1600" dirty="0"/>
          </a:p>
        </p:txBody>
      </p:sp>
      <p:sp>
        <p:nvSpPr>
          <p:cNvPr id="8" name="Oval 9">
            <a:extLst>
              <a:ext uri="{FF2B5EF4-FFF2-40B4-BE49-F238E27FC236}">
                <a16:creationId xmlns:a16="http://schemas.microsoft.com/office/drawing/2014/main" id="{94D0FACA-468B-4ED2-8005-04B2E4D7A45C}"/>
              </a:ext>
            </a:extLst>
          </p:cNvPr>
          <p:cNvSpPr/>
          <p:nvPr/>
        </p:nvSpPr>
        <p:spPr>
          <a:xfrm>
            <a:off x="1846344" y="3865228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12" name="Oval 9">
            <a:extLst>
              <a:ext uri="{FF2B5EF4-FFF2-40B4-BE49-F238E27FC236}">
                <a16:creationId xmlns:a16="http://schemas.microsoft.com/office/drawing/2014/main" id="{0A28B601-D500-4C11-86A7-9D1165DC7479}"/>
              </a:ext>
            </a:extLst>
          </p:cNvPr>
          <p:cNvSpPr/>
          <p:nvPr/>
        </p:nvSpPr>
        <p:spPr>
          <a:xfrm>
            <a:off x="2186468" y="3632721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2</a:t>
            </a:r>
          </a:p>
        </p:txBody>
      </p:sp>
      <p:sp>
        <p:nvSpPr>
          <p:cNvPr id="13" name="Oval 9">
            <a:extLst>
              <a:ext uri="{FF2B5EF4-FFF2-40B4-BE49-F238E27FC236}">
                <a16:creationId xmlns:a16="http://schemas.microsoft.com/office/drawing/2014/main" id="{1D2953D8-6386-4391-96AC-591A78D90687}"/>
              </a:ext>
            </a:extLst>
          </p:cNvPr>
          <p:cNvSpPr/>
          <p:nvPr/>
        </p:nvSpPr>
        <p:spPr>
          <a:xfrm>
            <a:off x="2502232" y="3632721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3</a:t>
            </a:r>
          </a:p>
        </p:txBody>
      </p:sp>
      <p:sp>
        <p:nvSpPr>
          <p:cNvPr id="14" name="Oval 9">
            <a:extLst>
              <a:ext uri="{FF2B5EF4-FFF2-40B4-BE49-F238E27FC236}">
                <a16:creationId xmlns:a16="http://schemas.microsoft.com/office/drawing/2014/main" id="{8228D2D4-1FE3-4AC5-8BBF-5FA8666C55A9}"/>
              </a:ext>
            </a:extLst>
          </p:cNvPr>
          <p:cNvSpPr/>
          <p:nvPr/>
        </p:nvSpPr>
        <p:spPr>
          <a:xfrm>
            <a:off x="2817996" y="3632721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4</a:t>
            </a:r>
          </a:p>
        </p:txBody>
      </p:sp>
      <p:sp>
        <p:nvSpPr>
          <p:cNvPr id="15" name="Oval 9">
            <a:extLst>
              <a:ext uri="{FF2B5EF4-FFF2-40B4-BE49-F238E27FC236}">
                <a16:creationId xmlns:a16="http://schemas.microsoft.com/office/drawing/2014/main" id="{4011B236-1497-4387-8A19-A0FC4674EFC0}"/>
              </a:ext>
            </a:extLst>
          </p:cNvPr>
          <p:cNvSpPr/>
          <p:nvPr/>
        </p:nvSpPr>
        <p:spPr>
          <a:xfrm>
            <a:off x="3168664" y="3632721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5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773952E-2257-4F0B-BF7D-B8F0C3B4EF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495" t="34082" r="39863" b="30601"/>
          <a:stretch/>
        </p:blipFill>
        <p:spPr>
          <a:xfrm>
            <a:off x="664307" y="4517471"/>
            <a:ext cx="2516698" cy="2340529"/>
          </a:xfrm>
          <a:prstGeom prst="rect">
            <a:avLst/>
          </a:prstGeom>
        </p:spPr>
      </p:pic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A3F061C7-3AE8-41CF-9CC1-6A003129C632}"/>
              </a:ext>
            </a:extLst>
          </p:cNvPr>
          <p:cNvCxnSpPr>
            <a:endCxn id="4" idx="0"/>
          </p:cNvCxnSpPr>
          <p:nvPr/>
        </p:nvCxnSpPr>
        <p:spPr>
          <a:xfrm flipH="1">
            <a:off x="1922656" y="4110606"/>
            <a:ext cx="421694" cy="40686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>
            <a:extLst>
              <a:ext uri="{FF2B5EF4-FFF2-40B4-BE49-F238E27FC236}">
                <a16:creationId xmlns:a16="http://schemas.microsoft.com/office/drawing/2014/main" id="{FAF5DD1E-E7A4-47F9-8054-1F0D82C4A94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553" t="52057" r="43165" b="30727"/>
          <a:stretch/>
        </p:blipFill>
        <p:spPr>
          <a:xfrm>
            <a:off x="3181005" y="4203216"/>
            <a:ext cx="3935829" cy="1140904"/>
          </a:xfrm>
          <a:prstGeom prst="rect">
            <a:avLst/>
          </a:prstGeom>
        </p:spPr>
      </p:pic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220ECD8E-B10F-4D03-96C7-2E0E7B1FE13D}"/>
              </a:ext>
            </a:extLst>
          </p:cNvPr>
          <p:cNvCxnSpPr/>
          <p:nvPr/>
        </p:nvCxnSpPr>
        <p:spPr>
          <a:xfrm>
            <a:off x="2660114" y="4110606"/>
            <a:ext cx="473646" cy="7038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85944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내용 개체 틀 15">
            <a:extLst>
              <a:ext uri="{FF2B5EF4-FFF2-40B4-BE49-F238E27FC236}">
                <a16:creationId xmlns:a16="http://schemas.microsoft.com/office/drawing/2014/main" id="{DA6657F5-0229-444D-9644-3D8F91466A8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8" y="1513880"/>
            <a:ext cx="8096250" cy="4554140"/>
          </a:xfr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메인화면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화면 구성</a:t>
            </a:r>
            <a:r>
              <a:rPr lang="en-US" altLang="ko-KR" dirty="0"/>
              <a:t>-6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9010996" y="872836"/>
            <a:ext cx="2344392" cy="5835535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100" dirty="0"/>
              <a:t>1. </a:t>
            </a:r>
            <a:r>
              <a:rPr lang="ko-KR" altLang="en-US" sz="1100" dirty="0"/>
              <a:t>재생 시간</a:t>
            </a:r>
            <a:endParaRPr lang="en-US" altLang="ko-KR" sz="1100" dirty="0"/>
          </a:p>
          <a:p>
            <a:pPr marL="0" indent="0">
              <a:buNone/>
            </a:pPr>
            <a:r>
              <a:rPr lang="ko-KR" altLang="en-US" sz="1050" dirty="0"/>
              <a:t>회원이 업로드한 파일의 재생시간이 나타난다</a:t>
            </a:r>
            <a:endParaRPr lang="en-US" altLang="ko-KR" sz="1050" dirty="0"/>
          </a:p>
          <a:p>
            <a:pPr marL="0" indent="0">
              <a:buNone/>
            </a:pPr>
            <a:r>
              <a:rPr lang="en-US" altLang="ko-KR" sz="1100" dirty="0"/>
              <a:t>2. </a:t>
            </a:r>
            <a:r>
              <a:rPr lang="ko-KR" altLang="en-US" sz="1100" dirty="0"/>
              <a:t>새창으로 열기 버튼</a:t>
            </a:r>
            <a:endParaRPr lang="en-US" altLang="ko-KR" sz="1100" dirty="0"/>
          </a:p>
          <a:p>
            <a:pPr marL="0" indent="0">
              <a:buNone/>
            </a:pPr>
            <a:r>
              <a:rPr lang="ko-KR" altLang="en-US" sz="1050" dirty="0" err="1"/>
              <a:t>클릭시</a:t>
            </a:r>
            <a:r>
              <a:rPr lang="ko-KR" altLang="en-US" sz="1050" dirty="0"/>
              <a:t> 새 탭으로 게시글 화면이 나타난다</a:t>
            </a:r>
            <a:endParaRPr lang="en-US" altLang="ko-KR" sz="1050" dirty="0"/>
          </a:p>
          <a:p>
            <a:pPr marL="0" indent="0">
              <a:buNone/>
            </a:pPr>
            <a:r>
              <a:rPr lang="en-US" altLang="ko-KR" sz="1100" dirty="0"/>
              <a:t>3. </a:t>
            </a:r>
            <a:r>
              <a:rPr lang="ko-KR" altLang="en-US" sz="1100" dirty="0" err="1"/>
              <a:t>스크랩수</a:t>
            </a:r>
            <a:r>
              <a:rPr lang="en-US" altLang="ko-KR" sz="1100" dirty="0"/>
              <a:t>. </a:t>
            </a:r>
            <a:r>
              <a:rPr lang="ko-KR" altLang="en-US" sz="1100" dirty="0" err="1"/>
              <a:t>추천수</a:t>
            </a:r>
            <a:endParaRPr lang="en-US" altLang="ko-KR" sz="1100" dirty="0"/>
          </a:p>
          <a:p>
            <a:pPr marL="0" indent="0">
              <a:buNone/>
            </a:pPr>
            <a:r>
              <a:rPr lang="ko-KR" altLang="en-US" sz="1050" dirty="0"/>
              <a:t>게시글의 </a:t>
            </a:r>
            <a:r>
              <a:rPr lang="ko-KR" altLang="en-US" sz="1050" dirty="0" err="1"/>
              <a:t>추천수와</a:t>
            </a:r>
            <a:r>
              <a:rPr lang="ko-KR" altLang="en-US" sz="1050" dirty="0"/>
              <a:t> </a:t>
            </a:r>
            <a:r>
              <a:rPr lang="ko-KR" altLang="en-US" sz="1050" dirty="0" err="1"/>
              <a:t>스크랩된</a:t>
            </a:r>
            <a:r>
              <a:rPr lang="ko-KR" altLang="en-US" sz="1050" dirty="0"/>
              <a:t> 숫자가 나타난다</a:t>
            </a:r>
            <a:endParaRPr lang="en-US" altLang="ko-KR" sz="1050" dirty="0"/>
          </a:p>
          <a:p>
            <a:pPr marL="0" indent="0">
              <a:buNone/>
            </a:pPr>
            <a:r>
              <a:rPr lang="en-US" altLang="ko-KR" sz="1100" dirty="0"/>
              <a:t>4. </a:t>
            </a:r>
            <a:r>
              <a:rPr lang="ko-KR" altLang="en-US" sz="1100" dirty="0"/>
              <a:t>최근 게시글</a:t>
            </a:r>
            <a:r>
              <a:rPr lang="en-US" altLang="ko-KR" sz="1100" dirty="0"/>
              <a:t>, </a:t>
            </a:r>
            <a:r>
              <a:rPr lang="ko-KR" altLang="en-US" sz="1100" dirty="0"/>
              <a:t>인기 게시글</a:t>
            </a:r>
            <a:r>
              <a:rPr lang="en-US" altLang="ko-KR" sz="1100" dirty="0"/>
              <a:t>, </a:t>
            </a:r>
            <a:r>
              <a:rPr lang="ko-KR" altLang="en-US" sz="1100" dirty="0"/>
              <a:t>자작곡 표시 태그</a:t>
            </a:r>
            <a:endParaRPr lang="en-US" altLang="ko-KR" sz="1050" dirty="0"/>
          </a:p>
          <a:p>
            <a:pPr marL="0" indent="0">
              <a:buNone/>
            </a:pPr>
            <a:r>
              <a:rPr lang="en-US" altLang="ko-KR" sz="1100" dirty="0"/>
              <a:t>5. </a:t>
            </a:r>
            <a:r>
              <a:rPr lang="ko-KR" altLang="en-US" sz="1100" dirty="0"/>
              <a:t>게시글</a:t>
            </a:r>
            <a:r>
              <a:rPr lang="en-US" altLang="ko-KR" sz="1100" dirty="0"/>
              <a:t> </a:t>
            </a:r>
            <a:r>
              <a:rPr lang="ko-KR" altLang="en-US" sz="1100" dirty="0"/>
              <a:t>작성자</a:t>
            </a:r>
            <a:endParaRPr lang="en-US" altLang="ko-KR" sz="1100" dirty="0"/>
          </a:p>
          <a:p>
            <a:pPr marL="0" indent="0">
              <a:buNone/>
            </a:pPr>
            <a:r>
              <a:rPr lang="ko-KR" altLang="en-US" sz="1050" dirty="0"/>
              <a:t>회원의 프로필 사진과 회원 닉네임이 나타난다</a:t>
            </a:r>
            <a:endParaRPr lang="en-US" altLang="ko-KR" sz="1050" dirty="0"/>
          </a:p>
          <a:p>
            <a:pPr marL="0" indent="0">
              <a:buNone/>
            </a:pPr>
            <a:r>
              <a:rPr lang="ko-KR" altLang="en-US" sz="1050" dirty="0" err="1"/>
              <a:t>클릭시</a:t>
            </a:r>
            <a:r>
              <a:rPr lang="ko-KR" altLang="en-US" sz="1050" dirty="0"/>
              <a:t> 회원정보화면으로 이동한다</a:t>
            </a:r>
            <a:endParaRPr lang="en-US" altLang="ko-KR" sz="1050" dirty="0"/>
          </a:p>
          <a:p>
            <a:pPr marL="0" indent="0">
              <a:buNone/>
            </a:pPr>
            <a:r>
              <a:rPr lang="en-US" altLang="ko-KR" sz="1100" dirty="0"/>
              <a:t>6. </a:t>
            </a:r>
            <a:r>
              <a:rPr lang="ko-KR" altLang="en-US" sz="1100" dirty="0"/>
              <a:t>파일 다운로드 버튼</a:t>
            </a:r>
            <a:endParaRPr lang="en-US" altLang="ko-KR" sz="1100" dirty="0"/>
          </a:p>
          <a:p>
            <a:pPr marL="0" indent="0">
              <a:buNone/>
            </a:pPr>
            <a:r>
              <a:rPr lang="ko-KR" altLang="en-US" sz="1050" dirty="0" err="1"/>
              <a:t>클릭시</a:t>
            </a:r>
            <a:r>
              <a:rPr lang="ko-KR" altLang="en-US" sz="1050" dirty="0"/>
              <a:t> 다운로드 형식 선택 화면이 나타난다</a:t>
            </a:r>
            <a:endParaRPr lang="en-US" altLang="ko-KR" sz="1050" dirty="0"/>
          </a:p>
          <a:p>
            <a:pPr marL="0" indent="0">
              <a:buNone/>
            </a:pPr>
            <a:r>
              <a:rPr lang="en-US" altLang="ko-KR" sz="1050" dirty="0"/>
              <a:t>7. </a:t>
            </a:r>
            <a:r>
              <a:rPr lang="ko-KR" altLang="en-US" sz="1050" dirty="0" err="1"/>
              <a:t>퍼가기</a:t>
            </a:r>
            <a:r>
              <a:rPr lang="ko-KR" altLang="en-US" sz="1050" dirty="0"/>
              <a:t> 버튼</a:t>
            </a:r>
            <a:endParaRPr lang="en-US" altLang="ko-KR" sz="1050" dirty="0"/>
          </a:p>
          <a:p>
            <a:pPr marL="0" indent="0">
              <a:buNone/>
            </a:pPr>
            <a:r>
              <a:rPr lang="ko-KR" altLang="en-US" sz="1100" dirty="0" err="1"/>
              <a:t>클릭시</a:t>
            </a:r>
            <a:r>
              <a:rPr lang="ko-KR" altLang="en-US" sz="1100" dirty="0"/>
              <a:t> </a:t>
            </a:r>
            <a:r>
              <a:rPr lang="ko-KR" altLang="en-US" sz="1100" dirty="0" err="1"/>
              <a:t>퍼가기</a:t>
            </a:r>
            <a:r>
              <a:rPr lang="ko-KR" altLang="en-US" sz="1100" dirty="0"/>
              <a:t> 화면이 나타난다</a:t>
            </a:r>
            <a:endParaRPr lang="en-US" altLang="ko-KR" sz="11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endParaRPr lang="ko-KR" altLang="en-US" sz="1600" dirty="0"/>
          </a:p>
        </p:txBody>
      </p:sp>
      <p:sp>
        <p:nvSpPr>
          <p:cNvPr id="8" name="Oval 9">
            <a:extLst>
              <a:ext uri="{FF2B5EF4-FFF2-40B4-BE49-F238E27FC236}">
                <a16:creationId xmlns:a16="http://schemas.microsoft.com/office/drawing/2014/main" id="{94D0FACA-468B-4ED2-8005-04B2E4D7A45C}"/>
              </a:ext>
            </a:extLst>
          </p:cNvPr>
          <p:cNvSpPr/>
          <p:nvPr/>
        </p:nvSpPr>
        <p:spPr>
          <a:xfrm>
            <a:off x="3929568" y="3632721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12" name="Oval 9">
            <a:extLst>
              <a:ext uri="{FF2B5EF4-FFF2-40B4-BE49-F238E27FC236}">
                <a16:creationId xmlns:a16="http://schemas.microsoft.com/office/drawing/2014/main" id="{0A28B601-D500-4C11-86A7-9D1165DC7479}"/>
              </a:ext>
            </a:extLst>
          </p:cNvPr>
          <p:cNvSpPr/>
          <p:nvPr/>
        </p:nvSpPr>
        <p:spPr>
          <a:xfrm>
            <a:off x="4241064" y="3599453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2</a:t>
            </a:r>
          </a:p>
        </p:txBody>
      </p:sp>
      <p:sp>
        <p:nvSpPr>
          <p:cNvPr id="13" name="Oval 9">
            <a:extLst>
              <a:ext uri="{FF2B5EF4-FFF2-40B4-BE49-F238E27FC236}">
                <a16:creationId xmlns:a16="http://schemas.microsoft.com/office/drawing/2014/main" id="{1D2953D8-6386-4391-96AC-591A78D90687}"/>
              </a:ext>
            </a:extLst>
          </p:cNvPr>
          <p:cNvSpPr/>
          <p:nvPr/>
        </p:nvSpPr>
        <p:spPr>
          <a:xfrm>
            <a:off x="4556828" y="3599453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3</a:t>
            </a:r>
          </a:p>
        </p:txBody>
      </p:sp>
      <p:sp>
        <p:nvSpPr>
          <p:cNvPr id="14" name="Oval 9">
            <a:extLst>
              <a:ext uri="{FF2B5EF4-FFF2-40B4-BE49-F238E27FC236}">
                <a16:creationId xmlns:a16="http://schemas.microsoft.com/office/drawing/2014/main" id="{8228D2D4-1FE3-4AC5-8BBF-5FA8666C55A9}"/>
              </a:ext>
            </a:extLst>
          </p:cNvPr>
          <p:cNvSpPr/>
          <p:nvPr/>
        </p:nvSpPr>
        <p:spPr>
          <a:xfrm>
            <a:off x="5071577" y="3632721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4</a:t>
            </a:r>
          </a:p>
        </p:txBody>
      </p:sp>
      <p:sp>
        <p:nvSpPr>
          <p:cNvPr id="15" name="Oval 9">
            <a:extLst>
              <a:ext uri="{FF2B5EF4-FFF2-40B4-BE49-F238E27FC236}">
                <a16:creationId xmlns:a16="http://schemas.microsoft.com/office/drawing/2014/main" id="{4011B236-1497-4387-8A19-A0FC4674EFC0}"/>
              </a:ext>
            </a:extLst>
          </p:cNvPr>
          <p:cNvSpPr/>
          <p:nvPr/>
        </p:nvSpPr>
        <p:spPr>
          <a:xfrm>
            <a:off x="3703987" y="3981753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5</a:t>
            </a:r>
          </a:p>
        </p:txBody>
      </p:sp>
      <p:sp>
        <p:nvSpPr>
          <p:cNvPr id="11" name="Oval 9">
            <a:extLst>
              <a:ext uri="{FF2B5EF4-FFF2-40B4-BE49-F238E27FC236}">
                <a16:creationId xmlns:a16="http://schemas.microsoft.com/office/drawing/2014/main" id="{D49B2483-FDE7-4072-AFF8-2324FE854231}"/>
              </a:ext>
            </a:extLst>
          </p:cNvPr>
          <p:cNvSpPr/>
          <p:nvPr/>
        </p:nvSpPr>
        <p:spPr>
          <a:xfrm>
            <a:off x="4241064" y="4209074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6</a:t>
            </a:r>
          </a:p>
        </p:txBody>
      </p:sp>
      <p:sp>
        <p:nvSpPr>
          <p:cNvPr id="17" name="Oval 9">
            <a:extLst>
              <a:ext uri="{FF2B5EF4-FFF2-40B4-BE49-F238E27FC236}">
                <a16:creationId xmlns:a16="http://schemas.microsoft.com/office/drawing/2014/main" id="{4E6ADCFF-CE65-4DA5-8FD7-6DA042006053}"/>
              </a:ext>
            </a:extLst>
          </p:cNvPr>
          <p:cNvSpPr/>
          <p:nvPr/>
        </p:nvSpPr>
        <p:spPr>
          <a:xfrm>
            <a:off x="4565047" y="4209074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1577737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내용 개체 틀 15">
            <a:extLst>
              <a:ext uri="{FF2B5EF4-FFF2-40B4-BE49-F238E27FC236}">
                <a16:creationId xmlns:a16="http://schemas.microsoft.com/office/drawing/2014/main" id="{DA6657F5-0229-444D-9644-3D8F91466A8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8" y="1513880"/>
            <a:ext cx="8096250" cy="4554140"/>
          </a:xfr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메인화면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화면 구성</a:t>
            </a:r>
            <a:r>
              <a:rPr lang="en-US" altLang="ko-KR" dirty="0"/>
              <a:t>-7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9010996" y="872836"/>
            <a:ext cx="2344392" cy="5835535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100" dirty="0"/>
              <a:t>1. </a:t>
            </a:r>
            <a:r>
              <a:rPr lang="ko-KR" altLang="en-US" sz="1100" dirty="0"/>
              <a:t>스크랩 버튼</a:t>
            </a:r>
            <a:endParaRPr lang="en-US" altLang="ko-KR" sz="1100" dirty="0"/>
          </a:p>
          <a:p>
            <a:pPr marL="0" indent="0">
              <a:buNone/>
            </a:pPr>
            <a:r>
              <a:rPr lang="ko-KR" altLang="en-US" sz="1050" dirty="0" err="1"/>
              <a:t>클릭시</a:t>
            </a:r>
            <a:r>
              <a:rPr lang="ko-KR" altLang="en-US" sz="1050" dirty="0"/>
              <a:t> 회원의 스크랩 목록에 해당 게시글을 추가한다</a:t>
            </a:r>
            <a:endParaRPr lang="en-US" altLang="ko-KR" sz="1050" dirty="0"/>
          </a:p>
          <a:p>
            <a:pPr marL="0" indent="0">
              <a:buNone/>
            </a:pPr>
            <a:r>
              <a:rPr lang="ko-KR" altLang="en-US" sz="1050" dirty="0"/>
              <a:t>추가 </a:t>
            </a:r>
            <a:r>
              <a:rPr lang="ko-KR" altLang="en-US" sz="1050" dirty="0" err="1"/>
              <a:t>완료후</a:t>
            </a:r>
            <a:r>
              <a:rPr lang="ko-KR" altLang="en-US" sz="1050" dirty="0"/>
              <a:t> 추가완료화면이 나타난다</a:t>
            </a:r>
            <a:endParaRPr lang="en-US" altLang="ko-KR" sz="1050" dirty="0"/>
          </a:p>
          <a:p>
            <a:pPr marL="0" indent="0">
              <a:buNone/>
            </a:pPr>
            <a:r>
              <a:rPr lang="en-US" altLang="ko-KR" sz="1100" dirty="0"/>
              <a:t>2. </a:t>
            </a:r>
            <a:r>
              <a:rPr lang="ko-KR" altLang="en-US" sz="1100" dirty="0"/>
              <a:t>재생 리스트에 추가 버튼</a:t>
            </a:r>
            <a:endParaRPr lang="en-US" altLang="ko-KR" sz="1100" dirty="0"/>
          </a:p>
          <a:p>
            <a:pPr marL="0" indent="0">
              <a:buNone/>
            </a:pPr>
            <a:r>
              <a:rPr lang="ko-KR" altLang="en-US" sz="1050" dirty="0" err="1"/>
              <a:t>클릭시</a:t>
            </a:r>
            <a:r>
              <a:rPr lang="ko-KR" altLang="en-US" sz="1050" dirty="0"/>
              <a:t> 회원의 재생 리스트에 게시글을 추가한다</a:t>
            </a:r>
            <a:endParaRPr lang="en-US" altLang="ko-KR" sz="1050" dirty="0"/>
          </a:p>
          <a:p>
            <a:pPr marL="0" indent="0">
              <a:buNone/>
            </a:pPr>
            <a:r>
              <a:rPr lang="en-US" altLang="ko-KR" sz="1200" dirty="0"/>
              <a:t>3.</a:t>
            </a:r>
            <a:r>
              <a:rPr lang="ko-KR" altLang="en-US" sz="1200" dirty="0"/>
              <a:t>웃음의 성지 목록</a:t>
            </a:r>
            <a:endParaRPr lang="en-US" altLang="ko-KR" sz="1200" dirty="0"/>
          </a:p>
          <a:p>
            <a:pPr marL="0" indent="0">
              <a:buNone/>
            </a:pPr>
            <a:r>
              <a:rPr lang="ko-KR" altLang="en-US" sz="1200" dirty="0"/>
              <a:t>유머태그에 해당하는 게시글 중 추천수가 많은 순으로 정렬하여 보여준다</a:t>
            </a:r>
            <a:endParaRPr lang="en-US" altLang="ko-KR" sz="1200" dirty="0"/>
          </a:p>
          <a:p>
            <a:pPr marL="0" indent="0">
              <a:buNone/>
            </a:pPr>
            <a:r>
              <a:rPr lang="ko-KR" altLang="en-US" sz="1200" dirty="0"/>
              <a:t> </a:t>
            </a:r>
            <a:endParaRPr lang="en-US" altLang="ko-KR" sz="1200" dirty="0"/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endParaRPr lang="ko-KR" altLang="en-US" sz="1600" dirty="0"/>
          </a:p>
        </p:txBody>
      </p:sp>
      <p:sp>
        <p:nvSpPr>
          <p:cNvPr id="11" name="Oval 9">
            <a:extLst>
              <a:ext uri="{FF2B5EF4-FFF2-40B4-BE49-F238E27FC236}">
                <a16:creationId xmlns:a16="http://schemas.microsoft.com/office/drawing/2014/main" id="{D49B2483-FDE7-4072-AFF8-2324FE854231}"/>
              </a:ext>
            </a:extLst>
          </p:cNvPr>
          <p:cNvSpPr/>
          <p:nvPr/>
        </p:nvSpPr>
        <p:spPr>
          <a:xfrm>
            <a:off x="4783925" y="4196528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17" name="Oval 9">
            <a:extLst>
              <a:ext uri="{FF2B5EF4-FFF2-40B4-BE49-F238E27FC236}">
                <a16:creationId xmlns:a16="http://schemas.microsoft.com/office/drawing/2014/main" id="{4E6ADCFF-CE65-4DA5-8FD7-6DA042006053}"/>
              </a:ext>
            </a:extLst>
          </p:cNvPr>
          <p:cNvSpPr/>
          <p:nvPr/>
        </p:nvSpPr>
        <p:spPr>
          <a:xfrm>
            <a:off x="5137168" y="4196528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2</a:t>
            </a:r>
          </a:p>
        </p:txBody>
      </p:sp>
      <p:sp>
        <p:nvSpPr>
          <p:cNvPr id="18" name="Oval 9">
            <a:extLst>
              <a:ext uri="{FF2B5EF4-FFF2-40B4-BE49-F238E27FC236}">
                <a16:creationId xmlns:a16="http://schemas.microsoft.com/office/drawing/2014/main" id="{BD6638B0-326B-452E-967A-9E632AE564CC}"/>
              </a:ext>
            </a:extLst>
          </p:cNvPr>
          <p:cNvSpPr/>
          <p:nvPr/>
        </p:nvSpPr>
        <p:spPr>
          <a:xfrm>
            <a:off x="6367596" y="4127948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6578822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메인화면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화면 구성</a:t>
            </a:r>
            <a:r>
              <a:rPr lang="en-US" altLang="ko-KR" dirty="0"/>
              <a:t>-8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9010996" y="872836"/>
            <a:ext cx="2344392" cy="5835535"/>
          </a:xfrm>
        </p:spPr>
        <p:txBody>
          <a:bodyPr/>
          <a:lstStyle/>
          <a:p>
            <a:pPr marL="342900" indent="-342900">
              <a:buAutoNum type="arabicPeriod"/>
            </a:pPr>
            <a:r>
              <a:rPr lang="ko-KR" altLang="en-US" dirty="0"/>
              <a:t>최근 자작곡 목록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sz="1400" dirty="0"/>
              <a:t>회원들이 작성한 자작곡 태그에 해당하는 </a:t>
            </a:r>
            <a:r>
              <a:rPr lang="ko-KR" altLang="en-US" sz="1400" dirty="0" err="1"/>
              <a:t>게시글들을</a:t>
            </a:r>
            <a:r>
              <a:rPr lang="ko-KR" altLang="en-US" sz="1400" dirty="0"/>
              <a:t> 정렬하여 보여준다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dirty="0"/>
              <a:t>2. </a:t>
            </a:r>
            <a:r>
              <a:rPr lang="ko-KR" altLang="en-US" dirty="0"/>
              <a:t>인기 </a:t>
            </a:r>
            <a:r>
              <a:rPr lang="ko-KR" altLang="en-US" dirty="0" err="1"/>
              <a:t>브금</a:t>
            </a:r>
            <a:r>
              <a:rPr lang="ko-KR" altLang="en-US" dirty="0"/>
              <a:t> 목록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sz="1400" dirty="0"/>
              <a:t>웃음의 성지 목록을 제외한 </a:t>
            </a:r>
            <a:r>
              <a:rPr lang="ko-KR" altLang="en-US" sz="1400" dirty="0" err="1"/>
              <a:t>게시글중</a:t>
            </a:r>
            <a:r>
              <a:rPr lang="ko-KR" altLang="en-US" sz="1400" dirty="0"/>
              <a:t> 추천수가 많은 </a:t>
            </a:r>
            <a:r>
              <a:rPr lang="ko-KR" altLang="en-US" sz="1400" dirty="0" err="1"/>
              <a:t>게시글들을</a:t>
            </a:r>
            <a:r>
              <a:rPr lang="ko-KR" altLang="en-US" sz="1400" dirty="0"/>
              <a:t> 정렬하여 보여준다</a:t>
            </a:r>
            <a:endParaRPr lang="en-US" altLang="ko-KR" sz="1400" dirty="0"/>
          </a:p>
          <a:p>
            <a:pPr marL="0" indent="0">
              <a:buNone/>
            </a:pPr>
            <a:endParaRPr lang="en-US" altLang="ko-KR" dirty="0"/>
          </a:p>
        </p:txBody>
      </p:sp>
      <p:pic>
        <p:nvPicPr>
          <p:cNvPr id="14" name="내용 개체 틀 13">
            <a:extLst>
              <a:ext uri="{FF2B5EF4-FFF2-40B4-BE49-F238E27FC236}">
                <a16:creationId xmlns:a16="http://schemas.microsoft.com/office/drawing/2014/main" id="{6D421DF2-DBE5-42D4-9CB2-8E5780B0143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8" y="1513880"/>
            <a:ext cx="8096250" cy="4554140"/>
          </a:xfrm>
        </p:spPr>
      </p:pic>
      <p:sp>
        <p:nvSpPr>
          <p:cNvPr id="7" name="Oval 9">
            <a:extLst>
              <a:ext uri="{FF2B5EF4-FFF2-40B4-BE49-F238E27FC236}">
                <a16:creationId xmlns:a16="http://schemas.microsoft.com/office/drawing/2014/main" id="{CECCB73C-E231-477F-9FB0-16FD6520586A}"/>
              </a:ext>
            </a:extLst>
          </p:cNvPr>
          <p:cNvSpPr/>
          <p:nvPr/>
        </p:nvSpPr>
        <p:spPr>
          <a:xfrm>
            <a:off x="1853675" y="2481485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8" name="Oval 9">
            <a:extLst>
              <a:ext uri="{FF2B5EF4-FFF2-40B4-BE49-F238E27FC236}">
                <a16:creationId xmlns:a16="http://schemas.microsoft.com/office/drawing/2014/main" id="{94D0FACA-468B-4ED2-8005-04B2E4D7A45C}"/>
              </a:ext>
            </a:extLst>
          </p:cNvPr>
          <p:cNvSpPr/>
          <p:nvPr/>
        </p:nvSpPr>
        <p:spPr>
          <a:xfrm>
            <a:off x="6235315" y="3194333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9810564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956</TotalTime>
  <Words>2464</Words>
  <Application>Microsoft Office PowerPoint</Application>
  <PresentationFormat>와이드스크린</PresentationFormat>
  <Paragraphs>671</Paragraphs>
  <Slides>42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42</vt:i4>
      </vt:variant>
    </vt:vector>
  </HeadingPairs>
  <TitlesOfParts>
    <vt:vector size="45" baseType="lpstr">
      <vt:lpstr>맑은 고딕</vt:lpstr>
      <vt:lpstr>Arial</vt:lpstr>
      <vt:lpstr>Office 테마</vt:lpstr>
      <vt:lpstr>PowerPoint 프레젠테이션</vt:lpstr>
      <vt:lpstr>메인화면</vt:lpstr>
      <vt:lpstr>메인화면</vt:lpstr>
      <vt:lpstr>메인화면</vt:lpstr>
      <vt:lpstr>메인화면</vt:lpstr>
      <vt:lpstr>메인화면</vt:lpstr>
      <vt:lpstr>메인화면</vt:lpstr>
      <vt:lpstr>메인화면</vt:lpstr>
      <vt:lpstr>메인화면</vt:lpstr>
      <vt:lpstr>메인화면  </vt:lpstr>
      <vt:lpstr>메인화면</vt:lpstr>
      <vt:lpstr>게시글 화면</vt:lpstr>
      <vt:lpstr>게시글 화면</vt:lpstr>
      <vt:lpstr>게시글 화면</vt:lpstr>
      <vt:lpstr>게시글 화면</vt:lpstr>
      <vt:lpstr>랜덤 설정화면</vt:lpstr>
      <vt:lpstr>즐겨찾기 알림 화면</vt:lpstr>
      <vt:lpstr>업로드 화면</vt:lpstr>
      <vt:lpstr>업로드 화면</vt:lpstr>
      <vt:lpstr>업로드 화면</vt:lpstr>
      <vt:lpstr>업로드 화면</vt:lpstr>
      <vt:lpstr>업로드 화면</vt:lpstr>
      <vt:lpstr>업로드 화면</vt:lpstr>
      <vt:lpstr>업로드 화면</vt:lpstr>
      <vt:lpstr>로그인 화면</vt:lpstr>
      <vt:lpstr>회원가입 화면</vt:lpstr>
      <vt:lpstr>회원가입 화면</vt:lpstr>
      <vt:lpstr>회원정보 화면</vt:lpstr>
      <vt:lpstr>메시지 화면</vt:lpstr>
      <vt:lpstr>메시지 내용 화면</vt:lpstr>
      <vt:lpstr>메시지 작성 화면</vt:lpstr>
      <vt:lpstr>프로필 수정 화면</vt:lpstr>
      <vt:lpstr>스크랩 리스트 화면</vt:lpstr>
      <vt:lpstr>플레이 리스트 화면</vt:lpstr>
      <vt:lpstr>플레이 리스트 화면</vt:lpstr>
      <vt:lpstr>플레이 리스트 재생 화면</vt:lpstr>
      <vt:lpstr>플레이 리스트 수정 화면</vt:lpstr>
      <vt:lpstr>파일 검색 화면</vt:lpstr>
      <vt:lpstr>뉴스 피드 화면</vt:lpstr>
      <vt:lpstr>자유 게시판 화면</vt:lpstr>
      <vt:lpstr>질문&amp;답변 게시판 화면</vt:lpstr>
      <vt:lpstr>게시글 쓰기 화면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전 동훈</dc:creator>
  <cp:lastModifiedBy>이 진구</cp:lastModifiedBy>
  <cp:revision>14</cp:revision>
  <dcterms:created xsi:type="dcterms:W3CDTF">2018-05-05T00:22:54Z</dcterms:created>
  <dcterms:modified xsi:type="dcterms:W3CDTF">2018-07-08T01:57:17Z</dcterms:modified>
</cp:coreProperties>
</file>